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60" r:id="rId2"/>
    <p:sldId id="261" r:id="rId3"/>
  </p:sldIdLst>
  <p:sldSz cx="32040513" cy="43200638"/>
  <p:notesSz cx="6858000" cy="9144000"/>
  <p:defaultTextStyle>
    <a:defPPr>
      <a:defRPr lang="en-US"/>
    </a:defPPr>
    <a:lvl1pPr marL="0" algn="l" defTabSz="472791" rtl="0" eaLnBrk="1" latinLnBrk="0" hangingPunct="1">
      <a:defRPr sz="1861" kern="1200">
        <a:solidFill>
          <a:schemeClr val="tx1"/>
        </a:solidFill>
        <a:latin typeface="+mn-lt"/>
        <a:ea typeface="+mn-ea"/>
        <a:cs typeface="+mn-cs"/>
      </a:defRPr>
    </a:lvl1pPr>
    <a:lvl2pPr marL="472791" algn="l" defTabSz="472791" rtl="0" eaLnBrk="1" latinLnBrk="0" hangingPunct="1">
      <a:defRPr sz="1861" kern="1200">
        <a:solidFill>
          <a:schemeClr val="tx1"/>
        </a:solidFill>
        <a:latin typeface="+mn-lt"/>
        <a:ea typeface="+mn-ea"/>
        <a:cs typeface="+mn-cs"/>
      </a:defRPr>
    </a:lvl2pPr>
    <a:lvl3pPr marL="945581" algn="l" defTabSz="472791" rtl="0" eaLnBrk="1" latinLnBrk="0" hangingPunct="1">
      <a:defRPr sz="1861" kern="1200">
        <a:solidFill>
          <a:schemeClr val="tx1"/>
        </a:solidFill>
        <a:latin typeface="+mn-lt"/>
        <a:ea typeface="+mn-ea"/>
        <a:cs typeface="+mn-cs"/>
      </a:defRPr>
    </a:lvl3pPr>
    <a:lvl4pPr marL="1418372" algn="l" defTabSz="472791" rtl="0" eaLnBrk="1" latinLnBrk="0" hangingPunct="1">
      <a:defRPr sz="1861" kern="1200">
        <a:solidFill>
          <a:schemeClr val="tx1"/>
        </a:solidFill>
        <a:latin typeface="+mn-lt"/>
        <a:ea typeface="+mn-ea"/>
        <a:cs typeface="+mn-cs"/>
      </a:defRPr>
    </a:lvl4pPr>
    <a:lvl5pPr marL="1891162" algn="l" defTabSz="472791" rtl="0" eaLnBrk="1" latinLnBrk="0" hangingPunct="1">
      <a:defRPr sz="1861" kern="1200">
        <a:solidFill>
          <a:schemeClr val="tx1"/>
        </a:solidFill>
        <a:latin typeface="+mn-lt"/>
        <a:ea typeface="+mn-ea"/>
        <a:cs typeface="+mn-cs"/>
      </a:defRPr>
    </a:lvl5pPr>
    <a:lvl6pPr marL="2363953" algn="l" defTabSz="472791" rtl="0" eaLnBrk="1" latinLnBrk="0" hangingPunct="1">
      <a:defRPr sz="1861" kern="1200">
        <a:solidFill>
          <a:schemeClr val="tx1"/>
        </a:solidFill>
        <a:latin typeface="+mn-lt"/>
        <a:ea typeface="+mn-ea"/>
        <a:cs typeface="+mn-cs"/>
      </a:defRPr>
    </a:lvl6pPr>
    <a:lvl7pPr marL="2836743" algn="l" defTabSz="472791" rtl="0" eaLnBrk="1" latinLnBrk="0" hangingPunct="1">
      <a:defRPr sz="1861" kern="1200">
        <a:solidFill>
          <a:schemeClr val="tx1"/>
        </a:solidFill>
        <a:latin typeface="+mn-lt"/>
        <a:ea typeface="+mn-ea"/>
        <a:cs typeface="+mn-cs"/>
      </a:defRPr>
    </a:lvl7pPr>
    <a:lvl8pPr marL="3309534" algn="l" defTabSz="472791" rtl="0" eaLnBrk="1" latinLnBrk="0" hangingPunct="1">
      <a:defRPr sz="1861" kern="1200">
        <a:solidFill>
          <a:schemeClr val="tx1"/>
        </a:solidFill>
        <a:latin typeface="+mn-lt"/>
        <a:ea typeface="+mn-ea"/>
        <a:cs typeface="+mn-cs"/>
      </a:defRPr>
    </a:lvl8pPr>
    <a:lvl9pPr marL="3782324" algn="l" defTabSz="472791" rtl="0" eaLnBrk="1" latinLnBrk="0" hangingPunct="1">
      <a:defRPr sz="1861"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52" userDrawn="1">
          <p15:clr>
            <a:srgbClr val="A4A3A4"/>
          </p15:clr>
        </p15:guide>
        <p15:guide id="2" pos="100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51B"/>
    <a:srgbClr val="4EA72E"/>
    <a:srgbClr val="E97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3678" autoAdjust="0"/>
  </p:normalViewPr>
  <p:slideViewPr>
    <p:cSldViewPr snapToGrid="0" showGuides="1">
      <p:cViewPr varScale="1">
        <p:scale>
          <a:sx n="12" d="100"/>
          <a:sy n="12" d="100"/>
        </p:scale>
        <p:origin x="1893" y="84"/>
      </p:cViewPr>
      <p:guideLst>
        <p:guide orient="horz" pos="13652"/>
        <p:guide pos="100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A433AA-9800-4DBE-B4F5-F17B9B6B2C49}" type="datetimeFigureOut">
              <a:rPr lang="en-US" smtClean="0"/>
              <a:t>3/16/2025</a:t>
            </a:fld>
            <a:endParaRPr lang="en-US"/>
          </a:p>
        </p:txBody>
      </p:sp>
      <p:sp>
        <p:nvSpPr>
          <p:cNvPr id="4" name="Slide Image Placeholder 3"/>
          <p:cNvSpPr>
            <a:spLocks noGrp="1" noRot="1" noChangeAspect="1"/>
          </p:cNvSpPr>
          <p:nvPr>
            <p:ph type="sldImg" idx="2"/>
          </p:nvPr>
        </p:nvSpPr>
        <p:spPr>
          <a:xfrm>
            <a:off x="2286000" y="1143000"/>
            <a:ext cx="22860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1AA325-F13B-42EC-921C-2613A7173E70}" type="slidenum">
              <a:rPr lang="en-US" smtClean="0"/>
              <a:t>‹Nº›</a:t>
            </a:fld>
            <a:endParaRPr lang="en-US"/>
          </a:p>
        </p:txBody>
      </p:sp>
    </p:spTree>
    <p:extLst>
      <p:ext uri="{BB962C8B-B14F-4D97-AF65-F5344CB8AC3E}">
        <p14:creationId xmlns:p14="http://schemas.microsoft.com/office/powerpoint/2010/main" val="3615271146"/>
      </p:ext>
    </p:extLst>
  </p:cSld>
  <p:clrMap bg1="lt1" tx1="dk1" bg2="lt2" tx2="dk2" accent1="accent1" accent2="accent2" accent3="accent3" accent4="accent4" accent5="accent5" accent6="accent6" hlink="hlink" folHlink="folHlink"/>
  <p:notesStyle>
    <a:lvl1pPr marL="0" algn="l" defTabSz="3623845" rtl="0" eaLnBrk="1" latinLnBrk="0" hangingPunct="1">
      <a:defRPr sz="4756" kern="1200">
        <a:solidFill>
          <a:schemeClr val="tx1"/>
        </a:solidFill>
        <a:latin typeface="+mn-lt"/>
        <a:ea typeface="+mn-ea"/>
        <a:cs typeface="+mn-cs"/>
      </a:defRPr>
    </a:lvl1pPr>
    <a:lvl2pPr marL="1811922" algn="l" defTabSz="3623845" rtl="0" eaLnBrk="1" latinLnBrk="0" hangingPunct="1">
      <a:defRPr sz="4756" kern="1200">
        <a:solidFill>
          <a:schemeClr val="tx1"/>
        </a:solidFill>
        <a:latin typeface="+mn-lt"/>
        <a:ea typeface="+mn-ea"/>
        <a:cs typeface="+mn-cs"/>
      </a:defRPr>
    </a:lvl2pPr>
    <a:lvl3pPr marL="3623845" algn="l" defTabSz="3623845" rtl="0" eaLnBrk="1" latinLnBrk="0" hangingPunct="1">
      <a:defRPr sz="4756" kern="1200">
        <a:solidFill>
          <a:schemeClr val="tx1"/>
        </a:solidFill>
        <a:latin typeface="+mn-lt"/>
        <a:ea typeface="+mn-ea"/>
        <a:cs typeface="+mn-cs"/>
      </a:defRPr>
    </a:lvl3pPr>
    <a:lvl4pPr marL="5435767" algn="l" defTabSz="3623845" rtl="0" eaLnBrk="1" latinLnBrk="0" hangingPunct="1">
      <a:defRPr sz="4756" kern="1200">
        <a:solidFill>
          <a:schemeClr val="tx1"/>
        </a:solidFill>
        <a:latin typeface="+mn-lt"/>
        <a:ea typeface="+mn-ea"/>
        <a:cs typeface="+mn-cs"/>
      </a:defRPr>
    </a:lvl4pPr>
    <a:lvl5pPr marL="7247689" algn="l" defTabSz="3623845" rtl="0" eaLnBrk="1" latinLnBrk="0" hangingPunct="1">
      <a:defRPr sz="4756" kern="1200">
        <a:solidFill>
          <a:schemeClr val="tx1"/>
        </a:solidFill>
        <a:latin typeface="+mn-lt"/>
        <a:ea typeface="+mn-ea"/>
        <a:cs typeface="+mn-cs"/>
      </a:defRPr>
    </a:lvl5pPr>
    <a:lvl6pPr marL="9059612" algn="l" defTabSz="3623845" rtl="0" eaLnBrk="1" latinLnBrk="0" hangingPunct="1">
      <a:defRPr sz="4756" kern="1200">
        <a:solidFill>
          <a:schemeClr val="tx1"/>
        </a:solidFill>
        <a:latin typeface="+mn-lt"/>
        <a:ea typeface="+mn-ea"/>
        <a:cs typeface="+mn-cs"/>
      </a:defRPr>
    </a:lvl6pPr>
    <a:lvl7pPr marL="10871535" algn="l" defTabSz="3623845" rtl="0" eaLnBrk="1" latinLnBrk="0" hangingPunct="1">
      <a:defRPr sz="4756" kern="1200">
        <a:solidFill>
          <a:schemeClr val="tx1"/>
        </a:solidFill>
        <a:latin typeface="+mn-lt"/>
        <a:ea typeface="+mn-ea"/>
        <a:cs typeface="+mn-cs"/>
      </a:defRPr>
    </a:lvl7pPr>
    <a:lvl8pPr marL="12683457" algn="l" defTabSz="3623845" rtl="0" eaLnBrk="1" latinLnBrk="0" hangingPunct="1">
      <a:defRPr sz="4756" kern="1200">
        <a:solidFill>
          <a:schemeClr val="tx1"/>
        </a:solidFill>
        <a:latin typeface="+mn-lt"/>
        <a:ea typeface="+mn-ea"/>
        <a:cs typeface="+mn-cs"/>
      </a:defRPr>
    </a:lvl8pPr>
    <a:lvl9pPr marL="14495379" algn="l" defTabSz="3623845" rtl="0" eaLnBrk="1" latinLnBrk="0" hangingPunct="1">
      <a:defRPr sz="475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3039" y="7070109"/>
            <a:ext cx="27234436" cy="15040222"/>
          </a:xfrm>
          <a:prstGeom prst="rect">
            <a:avLst/>
          </a:prstGeo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4005065" y="22690339"/>
            <a:ext cx="24030385" cy="10430151"/>
          </a:xfrm>
          <a:prstGeom prst="rect">
            <a:avLst/>
          </a:prstGeo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a:xfrm>
            <a:off x="2202786" y="40040600"/>
            <a:ext cx="7209116" cy="2300034"/>
          </a:xfrm>
          <a:prstGeom prst="rect">
            <a:avLst/>
          </a:prstGeom>
        </p:spPr>
        <p:txBody>
          <a:bodyPr/>
          <a:lstStyle/>
          <a:p>
            <a:fld id="{4B42441A-91A4-49FC-B825-3A9BBEB2052C}" type="datetimeFigureOut">
              <a:rPr lang="en-US" smtClean="0"/>
              <a:t>3/16/2025</a:t>
            </a:fld>
            <a:endParaRPr lang="en-US"/>
          </a:p>
        </p:txBody>
      </p:sp>
      <p:sp>
        <p:nvSpPr>
          <p:cNvPr id="5" name="Footer Placeholder 4"/>
          <p:cNvSpPr>
            <a:spLocks noGrp="1"/>
          </p:cNvSpPr>
          <p:nvPr>
            <p:ph type="ftr" sz="quarter" idx="11"/>
          </p:nvPr>
        </p:nvSpPr>
        <p:spPr>
          <a:xfrm>
            <a:off x="10613421" y="40040600"/>
            <a:ext cx="10813673" cy="2300034"/>
          </a:xfrm>
          <a:prstGeom prst="rect">
            <a:avLst/>
          </a:prstGeom>
        </p:spPr>
        <p:txBody>
          <a:bodyPr/>
          <a:lstStyle/>
          <a:p>
            <a:endParaRPr lang="en-US"/>
          </a:p>
        </p:txBody>
      </p:sp>
      <p:sp>
        <p:nvSpPr>
          <p:cNvPr id="6" name="Slide Number Placeholder 5"/>
          <p:cNvSpPr>
            <a:spLocks noGrp="1"/>
          </p:cNvSpPr>
          <p:nvPr>
            <p:ph type="sldNum" sz="quarter" idx="12"/>
          </p:nvPr>
        </p:nvSpPr>
        <p:spPr>
          <a:xfrm>
            <a:off x="22628612" y="40040600"/>
            <a:ext cx="7209116" cy="2300034"/>
          </a:xfrm>
          <a:prstGeom prst="rect">
            <a:avLst/>
          </a:prstGeom>
        </p:spPr>
        <p:txBody>
          <a:bodyPr/>
          <a:lstStyle/>
          <a:p>
            <a:fld id="{2A8D0B3A-EA8C-4ECC-B6B5-536407716B36}" type="slidenum">
              <a:rPr lang="en-US" smtClean="0"/>
              <a:t>‹Nº›</a:t>
            </a:fld>
            <a:endParaRPr lang="en-US"/>
          </a:p>
        </p:txBody>
      </p:sp>
    </p:spTree>
    <p:extLst>
      <p:ext uri="{BB962C8B-B14F-4D97-AF65-F5344CB8AC3E}">
        <p14:creationId xmlns:p14="http://schemas.microsoft.com/office/powerpoint/2010/main" val="86518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8743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4"/>
          <a:stretch>
            <a:fillRect/>
          </a:stretch>
        </p:blipFill>
        <p:spPr>
          <a:xfrm>
            <a:off x="-1421" y="67380"/>
            <a:ext cx="32043353" cy="43065877"/>
          </a:xfrm>
          <a:prstGeom prst="rect">
            <a:avLst/>
          </a:prstGeom>
        </p:spPr>
      </p:pic>
    </p:spTree>
    <p:extLst>
      <p:ext uri="{BB962C8B-B14F-4D97-AF65-F5344CB8AC3E}">
        <p14:creationId xmlns:p14="http://schemas.microsoft.com/office/powerpoint/2010/main" val="1110536307"/>
      </p:ext>
    </p:extLst>
  </p:cSld>
  <p:clrMap bg1="lt1" tx1="dk1" bg2="lt2" tx2="dk2" accent1="accent1" accent2="accent2" accent3="accent3" accent4="accent4" accent5="accent5" accent6="accent6" hlink="hlink" folHlink="folHlink"/>
  <p:sldLayoutIdLst>
    <p:sldLayoutId id="2147483673" r:id="rId1"/>
    <p:sldLayoutId id="2147483679" r:id="rId2"/>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40" y="0"/>
            <a:ext cx="32043353" cy="43200637"/>
          </a:xfrm>
          <a:prstGeom prst="rect">
            <a:avLst/>
          </a:prstGeom>
        </p:spPr>
      </p:pic>
      <p:sp>
        <p:nvSpPr>
          <p:cNvPr id="3" name="Title 1">
            <a:extLst>
              <a:ext uri="{FF2B5EF4-FFF2-40B4-BE49-F238E27FC236}">
                <a16:creationId xmlns:a16="http://schemas.microsoft.com/office/drawing/2014/main" id="{685711A2-D6B1-7F49-FF48-3D2D8CCE9498}"/>
              </a:ext>
            </a:extLst>
          </p:cNvPr>
          <p:cNvSpPr txBox="1">
            <a:spLocks/>
          </p:cNvSpPr>
          <p:nvPr/>
        </p:nvSpPr>
        <p:spPr>
          <a:xfrm>
            <a:off x="5732761" y="291283"/>
            <a:ext cx="20574990" cy="2830619"/>
          </a:xfrm>
          <a:prstGeom prst="rect">
            <a:avLst/>
          </a:prstGeom>
        </p:spPr>
        <p:txBody>
          <a:bodyPr anchor="ctr">
            <a:noAutofit/>
          </a:bodyPr>
          <a:lst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a:lstStyle>
          <a:p>
            <a:pPr>
              <a:lnSpc>
                <a:spcPct val="100000"/>
              </a:lnSpc>
            </a:pPr>
            <a:r>
              <a:rPr lang="en-US" sz="7200" b="1" smtClean="0">
                <a:solidFill>
                  <a:srgbClr val="000000"/>
                </a:solidFill>
                <a:latin typeface="Arial" panose="020B0604020202020204" pitchFamily="34" charset="0"/>
                <a:cs typeface="Arial" panose="020B0604020202020204" pitchFamily="34" charset="0"/>
              </a:rPr>
              <a:t> TITLE </a:t>
            </a:r>
            <a:br>
              <a:rPr lang="en-US" sz="7200" b="1" smtClean="0">
                <a:solidFill>
                  <a:srgbClr val="000000"/>
                </a:solidFill>
                <a:latin typeface="Arial" panose="020B0604020202020204" pitchFamily="34" charset="0"/>
                <a:cs typeface="Arial" panose="020B0604020202020204" pitchFamily="34" charset="0"/>
              </a:rPr>
            </a:br>
            <a:r>
              <a:rPr lang="en-US" sz="7200" b="1" smtClean="0">
                <a:solidFill>
                  <a:srgbClr val="000000"/>
                </a:solidFill>
                <a:latin typeface="Arial" panose="020B0604020202020204" pitchFamily="34" charset="0"/>
                <a:cs typeface="Arial" panose="020B0604020202020204" pitchFamily="34" charset="0"/>
              </a:rPr>
              <a:t>(SHOULD BE THE SAME AS THE ACCEPTED)</a:t>
            </a:r>
            <a:endParaRPr lang="en-US" sz="7200" b="1" dirty="0">
              <a:latin typeface="Arial" panose="020B0604020202020204" pitchFamily="34" charset="0"/>
              <a:cs typeface="Arial" panose="020B0604020202020204" pitchFamily="34" charset="0"/>
            </a:endParaRPr>
          </a:p>
        </p:txBody>
      </p:sp>
      <p:sp>
        <p:nvSpPr>
          <p:cNvPr id="4" name="TextBox 9">
            <a:extLst>
              <a:ext uri="{FF2B5EF4-FFF2-40B4-BE49-F238E27FC236}">
                <a16:creationId xmlns:a16="http://schemas.microsoft.com/office/drawing/2014/main" id="{3749E460-4202-6E0C-B477-29AD25B27A5E}"/>
              </a:ext>
            </a:extLst>
          </p:cNvPr>
          <p:cNvSpPr txBox="1"/>
          <p:nvPr/>
        </p:nvSpPr>
        <p:spPr>
          <a:xfrm>
            <a:off x="5372100" y="4208109"/>
            <a:ext cx="21335999" cy="2640723"/>
          </a:xfrm>
          <a:prstGeom prst="rect">
            <a:avLst/>
          </a:prstGeom>
          <a:noFill/>
        </p:spPr>
        <p:txBody>
          <a:bodyPr wrap="square">
            <a:spAutoFit/>
          </a:bodyPr>
          <a:lstStyle/>
          <a:p>
            <a:pPr>
              <a:lnSpc>
                <a:spcPct val="115000"/>
              </a:lnSpc>
            </a:pPr>
            <a:r>
              <a:rPr lang="es-MX" sz="3600" kern="100" baseline="30000" dirty="0">
                <a:latin typeface="Arial" panose="020B0604020202020204" pitchFamily="34" charset="0"/>
                <a:ea typeface="Calibri" panose="020F0502020204030204" pitchFamily="34" charset="0"/>
                <a:cs typeface="Arial" panose="020B0604020202020204" pitchFamily="34" charset="0"/>
              </a:rPr>
              <a:t>1 </a:t>
            </a:r>
            <a:r>
              <a:rPr lang="en-US" sz="3600" kern="100" dirty="0">
                <a:latin typeface="Arial" panose="020B0604020202020204" pitchFamily="34" charset="0"/>
                <a:ea typeface="Calibri" panose="020F0502020204030204" pitchFamily="34" charset="0"/>
                <a:cs typeface="Arial" panose="020B0604020202020204" pitchFamily="34" charset="0"/>
              </a:rPr>
              <a:t>Faculty, Department or Research Group, Name of the University or Institution, Address, City, </a:t>
            </a:r>
            <a:r>
              <a:rPr lang="en-US" sz="3600" kern="100" dirty="0" smtClean="0">
                <a:latin typeface="Arial" panose="020B0604020202020204" pitchFamily="34" charset="0"/>
                <a:ea typeface="Calibri" panose="020F0502020204030204" pitchFamily="34" charset="0"/>
                <a:cs typeface="Arial" panose="020B0604020202020204" pitchFamily="34" charset="0"/>
              </a:rPr>
              <a:t>Country</a:t>
            </a:r>
          </a:p>
          <a:p>
            <a:pPr>
              <a:lnSpc>
                <a:spcPct val="115000"/>
              </a:lnSpc>
            </a:pPr>
            <a:r>
              <a:rPr lang="es-MX" sz="3600" kern="100" baseline="30000" dirty="0" smtClean="0">
                <a:latin typeface="Arial" panose="020B0604020202020204" pitchFamily="34" charset="0"/>
                <a:ea typeface="Calibri" panose="020F0502020204030204" pitchFamily="34" charset="0"/>
                <a:cs typeface="Arial" panose="020B0604020202020204" pitchFamily="34" charset="0"/>
              </a:rPr>
              <a:t>2 </a:t>
            </a:r>
            <a:r>
              <a:rPr lang="en-US" sz="3600" kern="100" dirty="0">
                <a:latin typeface="Arial" panose="020B0604020202020204" pitchFamily="34" charset="0"/>
                <a:ea typeface="Calibri" panose="020F0502020204030204" pitchFamily="34" charset="0"/>
                <a:cs typeface="Arial" panose="020B0604020202020204" pitchFamily="34" charset="0"/>
              </a:rPr>
              <a:t>Faculty, Department or Research Group, Name of the University or Institution, Address, City, </a:t>
            </a:r>
            <a:r>
              <a:rPr lang="en-US" sz="3600" kern="100" dirty="0" smtClean="0">
                <a:latin typeface="Arial" panose="020B0604020202020204" pitchFamily="34" charset="0"/>
                <a:ea typeface="Calibri" panose="020F0502020204030204" pitchFamily="34" charset="0"/>
                <a:cs typeface="Arial" panose="020B0604020202020204" pitchFamily="34" charset="0"/>
              </a:rPr>
              <a:t>Country</a:t>
            </a:r>
          </a:p>
          <a:p>
            <a:pPr>
              <a:lnSpc>
                <a:spcPct val="115000"/>
              </a:lnSpc>
            </a:pPr>
            <a:r>
              <a:rPr lang="es-MX" sz="3600" kern="100" baseline="30000" dirty="0" smtClean="0">
                <a:latin typeface="Arial" panose="020B0604020202020204" pitchFamily="34" charset="0"/>
                <a:ea typeface="Calibri" panose="020F0502020204030204" pitchFamily="34" charset="0"/>
                <a:cs typeface="Arial" panose="020B0604020202020204" pitchFamily="34" charset="0"/>
              </a:rPr>
              <a:t>3</a:t>
            </a:r>
            <a:r>
              <a:rPr lang="es-MX" sz="3600" kern="100" dirty="0" smtClean="0">
                <a:latin typeface="Arial" panose="020B0604020202020204" pitchFamily="34" charset="0"/>
                <a:ea typeface="Calibri" panose="020F0502020204030204" pitchFamily="34" charset="0"/>
                <a:cs typeface="Arial" panose="020B0604020202020204" pitchFamily="34" charset="0"/>
              </a:rPr>
              <a:t> </a:t>
            </a:r>
            <a:r>
              <a:rPr lang="en-US" sz="3600" kern="100" dirty="0">
                <a:latin typeface="Arial" panose="020B0604020202020204" pitchFamily="34" charset="0"/>
                <a:ea typeface="Calibri" panose="020F0502020204030204" pitchFamily="34" charset="0"/>
                <a:cs typeface="Arial" panose="020B0604020202020204" pitchFamily="34" charset="0"/>
              </a:rPr>
              <a:t>Faculty, Department or Research Group, Name of the University or Institution, Address, City, </a:t>
            </a:r>
            <a:r>
              <a:rPr lang="en-US" sz="3600" kern="100" dirty="0" smtClean="0">
                <a:latin typeface="Arial" panose="020B0604020202020204" pitchFamily="34" charset="0"/>
                <a:ea typeface="Calibri" panose="020F0502020204030204" pitchFamily="34" charset="0"/>
                <a:cs typeface="Arial" panose="020B0604020202020204" pitchFamily="34" charset="0"/>
              </a:rPr>
              <a:t>Country</a:t>
            </a:r>
          </a:p>
          <a:p>
            <a:pPr>
              <a:lnSpc>
                <a:spcPct val="115000"/>
              </a:lnSpc>
            </a:pPr>
            <a:r>
              <a:rPr lang="en-US" sz="3600" kern="100" dirty="0" smtClean="0">
                <a:latin typeface="Arial" panose="020B0604020202020204" pitchFamily="34" charset="0"/>
                <a:ea typeface="Calibri" panose="020F0502020204030204" pitchFamily="34" charset="0"/>
                <a:cs typeface="Arial" panose="020B0604020202020204" pitchFamily="34" charset="0"/>
              </a:rPr>
              <a:t>Corresponding </a:t>
            </a:r>
            <a:r>
              <a:rPr lang="en-US" sz="3600" kern="100" smtClean="0">
                <a:latin typeface="Arial" panose="020B0604020202020204" pitchFamily="34" charset="0"/>
                <a:ea typeface="Calibri" panose="020F0502020204030204" pitchFamily="34" charset="0"/>
                <a:cs typeface="Arial" panose="020B0604020202020204" pitchFamily="34" charset="0"/>
              </a:rPr>
              <a:t>author:</a:t>
            </a:r>
            <a:endParaRPr lang="en-US" sz="3600" kern="100" dirty="0">
              <a:latin typeface="Arial" panose="020B0604020202020204" pitchFamily="34" charset="0"/>
              <a:ea typeface="Calibri" panose="020F0502020204030204" pitchFamily="34" charset="0"/>
              <a:cs typeface="Arial" panose="020B0604020202020204" pitchFamily="34" charset="0"/>
            </a:endParaRPr>
          </a:p>
        </p:txBody>
      </p:sp>
      <p:sp>
        <p:nvSpPr>
          <p:cNvPr id="5" name="TextBox 11">
            <a:extLst>
              <a:ext uri="{FF2B5EF4-FFF2-40B4-BE49-F238E27FC236}">
                <a16:creationId xmlns:a16="http://schemas.microsoft.com/office/drawing/2014/main" id="{87D6943F-F1FC-5610-8311-5E9CB7B89BF3}"/>
              </a:ext>
            </a:extLst>
          </p:cNvPr>
          <p:cNvSpPr txBox="1"/>
          <p:nvPr/>
        </p:nvSpPr>
        <p:spPr>
          <a:xfrm>
            <a:off x="5732761" y="3159410"/>
            <a:ext cx="20574990" cy="941796"/>
          </a:xfrm>
          <a:prstGeom prst="rect">
            <a:avLst/>
          </a:prstGeom>
          <a:noFill/>
        </p:spPr>
        <p:txBody>
          <a:bodyPr wrap="square">
            <a:spAutoFit/>
          </a:bodyPr>
          <a:lstStyle/>
          <a:p>
            <a:pPr algn="ctr">
              <a:lnSpc>
                <a:spcPct val="115000"/>
              </a:lnSpc>
              <a:spcAft>
                <a:spcPts val="795"/>
              </a:spcAft>
            </a:pPr>
            <a:r>
              <a:rPr lang="es-MX" sz="4800" b="1" kern="100" dirty="0" err="1" smtClean="0">
                <a:latin typeface="Arial" panose="020B0604020202020204" pitchFamily="34" charset="0"/>
                <a:ea typeface="Calibri" panose="020F0502020204030204" pitchFamily="34" charset="0"/>
                <a:cs typeface="Arial" panose="020B0604020202020204" pitchFamily="34" charset="0"/>
              </a:rPr>
              <a:t>Last</a:t>
            </a:r>
            <a:r>
              <a:rPr lang="es-MX" sz="4800" b="1" kern="100" dirty="0" smtClean="0">
                <a:latin typeface="Arial" panose="020B0604020202020204" pitchFamily="34" charset="0"/>
                <a:ea typeface="Calibri" panose="020F0502020204030204" pitchFamily="34" charset="0"/>
                <a:cs typeface="Arial" panose="020B0604020202020204" pitchFamily="34" charset="0"/>
              </a:rPr>
              <a:t> name1</a:t>
            </a:r>
            <a:r>
              <a:rPr lang="es-MX" sz="4800" b="1" kern="100" dirty="0">
                <a:latin typeface="Arial" panose="020B0604020202020204" pitchFamily="34" charset="0"/>
                <a:ea typeface="Calibri" panose="020F0502020204030204" pitchFamily="34" charset="0"/>
                <a:cs typeface="Arial" panose="020B0604020202020204" pitchFamily="34" charset="0"/>
              </a:rPr>
              <a:t>, N.</a:t>
            </a:r>
            <a:r>
              <a:rPr lang="es-MX" sz="4800" b="1" kern="100" baseline="30000" dirty="0">
                <a:latin typeface="Arial" panose="020B0604020202020204" pitchFamily="34" charset="0"/>
                <a:ea typeface="Calibri" panose="020F0502020204030204" pitchFamily="34" charset="0"/>
                <a:cs typeface="Arial" panose="020B0604020202020204" pitchFamily="34" charset="0"/>
              </a:rPr>
              <a:t>1</a:t>
            </a:r>
            <a:r>
              <a:rPr lang="es-MX" sz="4800" b="1" kern="100" dirty="0">
                <a:latin typeface="Arial" panose="020B0604020202020204" pitchFamily="34" charset="0"/>
                <a:ea typeface="Calibri" panose="020F0502020204030204" pitchFamily="34" charset="0"/>
                <a:cs typeface="Arial" panose="020B0604020202020204" pitchFamily="34" charset="0"/>
              </a:rPr>
              <a:t>, </a:t>
            </a:r>
            <a:r>
              <a:rPr lang="es-MX" sz="4800" b="1" kern="100" dirty="0" err="1" smtClean="0">
                <a:latin typeface="Arial" panose="020B0604020202020204" pitchFamily="34" charset="0"/>
                <a:ea typeface="Calibri" panose="020F0502020204030204" pitchFamily="34" charset="0"/>
                <a:cs typeface="Arial" panose="020B0604020202020204" pitchFamily="34" charset="0"/>
              </a:rPr>
              <a:t>Last</a:t>
            </a:r>
            <a:r>
              <a:rPr lang="es-MX" sz="4800" b="1" kern="100" dirty="0" smtClean="0">
                <a:latin typeface="Arial" panose="020B0604020202020204" pitchFamily="34" charset="0"/>
                <a:ea typeface="Calibri" panose="020F0502020204030204" pitchFamily="34" charset="0"/>
                <a:cs typeface="Arial" panose="020B0604020202020204" pitchFamily="34" charset="0"/>
              </a:rPr>
              <a:t> name2</a:t>
            </a:r>
            <a:r>
              <a:rPr lang="es-MX" sz="4800" b="1" kern="100" dirty="0">
                <a:latin typeface="Arial" panose="020B0604020202020204" pitchFamily="34" charset="0"/>
                <a:ea typeface="Calibri" panose="020F0502020204030204" pitchFamily="34" charset="0"/>
                <a:cs typeface="Arial" panose="020B0604020202020204" pitchFamily="34" charset="0"/>
              </a:rPr>
              <a:t>, N.</a:t>
            </a:r>
            <a:r>
              <a:rPr lang="es-MX" sz="4800" b="1" kern="100" baseline="30000" dirty="0">
                <a:latin typeface="Arial" panose="020B0604020202020204" pitchFamily="34" charset="0"/>
                <a:ea typeface="Calibri" panose="020F0502020204030204" pitchFamily="34" charset="0"/>
                <a:cs typeface="Arial" panose="020B0604020202020204" pitchFamily="34" charset="0"/>
              </a:rPr>
              <a:t>1</a:t>
            </a:r>
            <a:r>
              <a:rPr lang="es-MX" sz="4800" b="1" kern="100" dirty="0">
                <a:latin typeface="Arial" panose="020B0604020202020204" pitchFamily="34" charset="0"/>
                <a:ea typeface="Calibri" panose="020F0502020204030204" pitchFamily="34" charset="0"/>
                <a:cs typeface="Arial" panose="020B0604020202020204" pitchFamily="34" charset="0"/>
              </a:rPr>
              <a:t>, </a:t>
            </a:r>
            <a:r>
              <a:rPr lang="es-MX" sz="4800" b="1" kern="100" dirty="0" err="1" smtClean="0">
                <a:latin typeface="Arial" panose="020B0604020202020204" pitchFamily="34" charset="0"/>
                <a:ea typeface="Calibri" panose="020F0502020204030204" pitchFamily="34" charset="0"/>
                <a:cs typeface="Arial" panose="020B0604020202020204" pitchFamily="34" charset="0"/>
              </a:rPr>
              <a:t>Last</a:t>
            </a:r>
            <a:r>
              <a:rPr lang="es-MX" sz="4800" b="1" kern="100" dirty="0" smtClean="0">
                <a:latin typeface="Arial" panose="020B0604020202020204" pitchFamily="34" charset="0"/>
                <a:ea typeface="Calibri" panose="020F0502020204030204" pitchFamily="34" charset="0"/>
                <a:cs typeface="Arial" panose="020B0604020202020204" pitchFamily="34" charset="0"/>
              </a:rPr>
              <a:t> name3</a:t>
            </a:r>
            <a:r>
              <a:rPr lang="es-MX" sz="4800" b="1" kern="100" dirty="0">
                <a:latin typeface="Arial" panose="020B0604020202020204" pitchFamily="34" charset="0"/>
                <a:ea typeface="Calibri" panose="020F0502020204030204" pitchFamily="34" charset="0"/>
                <a:cs typeface="Arial" panose="020B0604020202020204" pitchFamily="34" charset="0"/>
              </a:rPr>
              <a:t>, N.</a:t>
            </a:r>
            <a:r>
              <a:rPr lang="es-MX" sz="4800" b="1" kern="100" baseline="30000" dirty="0">
                <a:latin typeface="Arial" panose="020B0604020202020204" pitchFamily="34" charset="0"/>
                <a:ea typeface="Calibri" panose="020F0502020204030204" pitchFamily="34" charset="0"/>
                <a:cs typeface="Arial" panose="020B0604020202020204" pitchFamily="34" charset="0"/>
              </a:rPr>
              <a:t>2</a:t>
            </a:r>
            <a:r>
              <a:rPr lang="es-MX" sz="4800" b="1" kern="100" dirty="0">
                <a:latin typeface="Arial" panose="020B0604020202020204" pitchFamily="34" charset="0"/>
                <a:ea typeface="Calibri" panose="020F0502020204030204" pitchFamily="34" charset="0"/>
                <a:cs typeface="Arial" panose="020B0604020202020204" pitchFamily="34" charset="0"/>
              </a:rPr>
              <a:t> &amp; </a:t>
            </a:r>
            <a:r>
              <a:rPr lang="es-MX" sz="4800" b="1" kern="100" dirty="0" err="1" smtClean="0">
                <a:latin typeface="Arial" panose="020B0604020202020204" pitchFamily="34" charset="0"/>
                <a:ea typeface="Calibri" panose="020F0502020204030204" pitchFamily="34" charset="0"/>
                <a:cs typeface="Arial" panose="020B0604020202020204" pitchFamily="34" charset="0"/>
              </a:rPr>
              <a:t>Last</a:t>
            </a:r>
            <a:r>
              <a:rPr lang="es-MX" sz="4800" b="1" kern="100" dirty="0" smtClean="0">
                <a:latin typeface="Arial" panose="020B0604020202020204" pitchFamily="34" charset="0"/>
                <a:ea typeface="Calibri" panose="020F0502020204030204" pitchFamily="34" charset="0"/>
                <a:cs typeface="Arial" panose="020B0604020202020204" pitchFamily="34" charset="0"/>
              </a:rPr>
              <a:t> name4</a:t>
            </a:r>
            <a:r>
              <a:rPr lang="es-MX" sz="4800" b="1" kern="100" dirty="0">
                <a:latin typeface="Arial" panose="020B0604020202020204" pitchFamily="34" charset="0"/>
                <a:ea typeface="Calibri" panose="020F0502020204030204" pitchFamily="34" charset="0"/>
                <a:cs typeface="Arial" panose="020B0604020202020204" pitchFamily="34" charset="0"/>
              </a:rPr>
              <a:t>, N.</a:t>
            </a:r>
            <a:r>
              <a:rPr lang="es-MX" sz="4800" b="1" kern="100" baseline="30000" dirty="0">
                <a:latin typeface="Arial" panose="020B0604020202020204" pitchFamily="34" charset="0"/>
                <a:ea typeface="Calibri" panose="020F0502020204030204" pitchFamily="34" charset="0"/>
                <a:cs typeface="Arial" panose="020B0604020202020204" pitchFamily="34" charset="0"/>
              </a:rPr>
              <a:t>3</a:t>
            </a:r>
            <a:endParaRPr lang="en-US" sz="4800" b="1" kern="100" dirty="0">
              <a:latin typeface="Arial" panose="020B0604020202020204" pitchFamily="34" charset="0"/>
              <a:ea typeface="Calibri" panose="020F0502020204030204" pitchFamily="34" charset="0"/>
              <a:cs typeface="Arial" panose="020B0604020202020204" pitchFamily="34" charset="0"/>
            </a:endParaRPr>
          </a:p>
        </p:txBody>
      </p:sp>
      <p:sp>
        <p:nvSpPr>
          <p:cNvPr id="6" name="Title 1">
            <a:extLst>
              <a:ext uri="{FF2B5EF4-FFF2-40B4-BE49-F238E27FC236}">
                <a16:creationId xmlns:a16="http://schemas.microsoft.com/office/drawing/2014/main" id="{C7E9BB80-25D4-7BC5-E4AC-9470C2BA0285}"/>
              </a:ext>
            </a:extLst>
          </p:cNvPr>
          <p:cNvSpPr txBox="1">
            <a:spLocks/>
          </p:cNvSpPr>
          <p:nvPr/>
        </p:nvSpPr>
        <p:spPr>
          <a:xfrm>
            <a:off x="1657647" y="8238151"/>
            <a:ext cx="13847463" cy="900000"/>
          </a:xfrm>
          <a:prstGeom prst="rect">
            <a:avLst/>
          </a:prstGeom>
        </p:spPr>
        <p:txBody>
          <a:bodyPr vert="horz" lIns="90826" tIns="45413" rIns="90826" bIns="45413" rtlCol="0" anchor="ctr">
            <a:noAutofit/>
          </a:bodyPr>
          <a:lstStyle>
            <a:lvl1pPr algn="ctr" defTabSz="3024012" rtl="0" eaLnBrk="1" latinLnBrk="0" hangingPunct="1">
              <a:lnSpc>
                <a:spcPct val="90000"/>
              </a:lnSpc>
              <a:spcBef>
                <a:spcPct val="0"/>
              </a:spcBef>
              <a:buNone/>
              <a:defRPr sz="19843" kern="1200">
                <a:solidFill>
                  <a:schemeClr val="tx1"/>
                </a:solidFill>
                <a:latin typeface="+mj-lt"/>
                <a:ea typeface="+mj-ea"/>
                <a:cs typeface="+mj-cs"/>
              </a:defRPr>
            </a:lvl1pPr>
          </a:lstStyle>
          <a:p>
            <a:r>
              <a:rPr lang="en-US" sz="6600" b="1" dirty="0" smtClean="0">
                <a:solidFill>
                  <a:srgbClr val="000000"/>
                </a:solidFill>
                <a:latin typeface="Arial" panose="020B0604020202020204" pitchFamily="34" charset="0"/>
                <a:cs typeface="Arial" panose="020B0604020202020204" pitchFamily="34" charset="0"/>
              </a:rPr>
              <a:t>INTRODUCTION</a:t>
            </a:r>
            <a:endParaRPr lang="en-US" sz="6600" b="1" dirty="0">
              <a:latin typeface="Arial" panose="020B0604020202020204" pitchFamily="34" charset="0"/>
              <a:cs typeface="Arial" panose="020B0604020202020204" pitchFamily="34" charset="0"/>
            </a:endParaRPr>
          </a:p>
        </p:txBody>
      </p:sp>
      <p:sp>
        <p:nvSpPr>
          <p:cNvPr id="7" name="TextBox 14">
            <a:extLst>
              <a:ext uri="{FF2B5EF4-FFF2-40B4-BE49-F238E27FC236}">
                <a16:creationId xmlns:a16="http://schemas.microsoft.com/office/drawing/2014/main" id="{E7ED5BBF-2A1E-4C40-0C44-27E3AAE283AE}"/>
              </a:ext>
            </a:extLst>
          </p:cNvPr>
          <p:cNvSpPr txBox="1"/>
          <p:nvPr/>
        </p:nvSpPr>
        <p:spPr>
          <a:xfrm>
            <a:off x="933745" y="9369247"/>
            <a:ext cx="14544135" cy="6186309"/>
          </a:xfrm>
          <a:prstGeom prst="rect">
            <a:avLst/>
          </a:prstGeom>
          <a:noFill/>
        </p:spPr>
        <p:txBody>
          <a:bodyPr wrap="square">
            <a:spAutoFit/>
          </a:bodyPr>
          <a:lstStyle/>
          <a:p>
            <a:pPr algn="just"/>
            <a:r>
              <a:rPr lang="en-US" sz="4400" dirty="0">
                <a:latin typeface="Arial" panose="020B0604020202020204" pitchFamily="34" charset="0"/>
                <a:ea typeface="Calibri" panose="020F0502020204030204" pitchFamily="34" charset="0"/>
                <a:cs typeface="Arial" panose="020B0604020202020204" pitchFamily="34" charset="0"/>
              </a:rPr>
              <a:t>The introduction should be a single paragraph summarizing the problem, the main objective of the </a:t>
            </a:r>
            <a:r>
              <a:rPr lang="en-US" sz="4400" dirty="0" smtClean="0">
                <a:latin typeface="Arial" panose="020B0604020202020204" pitchFamily="34" charset="0"/>
                <a:ea typeface="Calibri" panose="020F0502020204030204" pitchFamily="34" charset="0"/>
                <a:cs typeface="Arial" panose="020B0604020202020204" pitchFamily="34" charset="0"/>
              </a:rPr>
              <a:t>work, </a:t>
            </a:r>
            <a:r>
              <a:rPr lang="en-US" sz="4400" dirty="0">
                <a:latin typeface="Arial" panose="020B0604020202020204" pitchFamily="34" charset="0"/>
                <a:ea typeface="Calibri" panose="020F0502020204030204" pitchFamily="34" charset="0"/>
                <a:cs typeface="Arial" panose="020B0604020202020204" pitchFamily="34" charset="0"/>
              </a:rPr>
              <a:t>and the importance of having done it. The spelling, </a:t>
            </a:r>
            <a:r>
              <a:rPr lang="en-US" sz="4400" dirty="0" smtClean="0">
                <a:latin typeface="Arial" panose="020B0604020202020204" pitchFamily="34" charset="0"/>
                <a:ea typeface="Calibri" panose="020F0502020204030204" pitchFamily="34" charset="0"/>
                <a:cs typeface="Arial" panose="020B0604020202020204" pitchFamily="34" charset="0"/>
              </a:rPr>
              <a:t>writing, </a:t>
            </a:r>
            <a:r>
              <a:rPr lang="en-US" sz="4400" dirty="0">
                <a:latin typeface="Arial" panose="020B0604020202020204" pitchFamily="34" charset="0"/>
                <a:ea typeface="Calibri" panose="020F0502020204030204" pitchFamily="34" charset="0"/>
                <a:cs typeface="Arial" panose="020B0604020202020204" pitchFamily="34" charset="0"/>
              </a:rPr>
              <a:t>and proper use of punctuation marks should be carefully checked. If acronyms are included, their meaning should be explained. The scientific name of the animal, </a:t>
            </a:r>
            <a:r>
              <a:rPr lang="en-US" sz="4400" dirty="0" smtClean="0">
                <a:latin typeface="Arial" panose="020B0604020202020204" pitchFamily="34" charset="0"/>
                <a:ea typeface="Calibri" panose="020F0502020204030204" pitchFamily="34" charset="0"/>
                <a:cs typeface="Arial" panose="020B0604020202020204" pitchFamily="34" charset="0"/>
              </a:rPr>
              <a:t>plant, </a:t>
            </a:r>
            <a:r>
              <a:rPr lang="en-US" sz="4400" dirty="0">
                <a:latin typeface="Arial" panose="020B0604020202020204" pitchFamily="34" charset="0"/>
                <a:ea typeface="Calibri" panose="020F0502020204030204" pitchFamily="34" charset="0"/>
                <a:cs typeface="Arial" panose="020B0604020202020204" pitchFamily="34" charset="0"/>
              </a:rPr>
              <a:t>or microorganism species involved should be included. It may </a:t>
            </a:r>
            <a:r>
              <a:rPr lang="en-US" sz="4400" dirty="0" smtClean="0">
                <a:latin typeface="Arial" panose="020B0604020202020204" pitchFamily="34" charset="0"/>
                <a:ea typeface="Calibri" panose="020F0502020204030204" pitchFamily="34" charset="0"/>
                <a:cs typeface="Arial" panose="020B0604020202020204" pitchFamily="34" charset="0"/>
              </a:rPr>
              <a:t>include the references, which </a:t>
            </a:r>
            <a:r>
              <a:rPr lang="en-US" sz="4400" dirty="0">
                <a:latin typeface="Arial" panose="020B0604020202020204" pitchFamily="34" charset="0"/>
                <a:ea typeface="Calibri" panose="020F0502020204030204" pitchFamily="34" charset="0"/>
                <a:cs typeface="Arial" panose="020B0604020202020204" pitchFamily="34" charset="0"/>
              </a:rPr>
              <a:t>should be referenced on the poster itself.</a:t>
            </a:r>
            <a:endParaRPr lang="en-US" sz="4400" dirty="0">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7F9C635-197F-0885-7496-B997D289A328}"/>
              </a:ext>
            </a:extLst>
          </p:cNvPr>
          <p:cNvSpPr txBox="1">
            <a:spLocks/>
          </p:cNvSpPr>
          <p:nvPr/>
        </p:nvSpPr>
        <p:spPr>
          <a:xfrm>
            <a:off x="1360986" y="17912404"/>
            <a:ext cx="13686924" cy="1180581"/>
          </a:xfrm>
          <a:prstGeom prst="rect">
            <a:avLst/>
          </a:prstGeom>
        </p:spPr>
        <p:txBody>
          <a:bodyPr vert="horz" lIns="90826" tIns="45413" rIns="90826" bIns="45413" rtlCol="0" anchor="ctr">
            <a:noAutofit/>
          </a:bodyPr>
          <a:lstStyle>
            <a:defPPr>
              <a:defRPr lang="en-US"/>
            </a:defPPr>
            <a:lvl1pPr algn="ctr" defTabSz="3024012">
              <a:lnSpc>
                <a:spcPct val="90000"/>
              </a:lnSpc>
              <a:spcBef>
                <a:spcPct val="0"/>
              </a:spcBef>
              <a:buNone/>
              <a:defRPr sz="6600" b="1">
                <a:solidFill>
                  <a:srgbClr val="000000"/>
                </a:solidFill>
                <a:latin typeface="Times New Roman" panose="02020603050405020304" pitchFamily="18" charset="0"/>
                <a:ea typeface="+mj-ea"/>
                <a:cs typeface="Times New Roman" panose="02020603050405020304" pitchFamily="18" charset="0"/>
              </a:defRPr>
            </a:lvl1pPr>
          </a:lstStyle>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MATERIAL AND METHODS</a:t>
            </a:r>
            <a:endParaRPr lang="en-US"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FB134A50-6730-34E4-B2E5-FC4B5204A81A}"/>
              </a:ext>
            </a:extLst>
          </p:cNvPr>
          <p:cNvSpPr txBox="1">
            <a:spLocks/>
          </p:cNvSpPr>
          <p:nvPr/>
        </p:nvSpPr>
        <p:spPr>
          <a:xfrm>
            <a:off x="16597394" y="8205494"/>
            <a:ext cx="13574631" cy="900000"/>
          </a:xfrm>
          <a:prstGeom prst="rect">
            <a:avLst/>
          </a:prstGeom>
        </p:spPr>
        <p:txBody>
          <a:bodyPr vert="horz" lIns="90826" tIns="45413" rIns="90826" bIns="45413" rtlCol="0" anchor="ctr">
            <a:noAutofit/>
          </a:bodyPr>
          <a:lstStyle>
            <a:defPPr>
              <a:defRPr lang="en-US"/>
            </a:defPPr>
            <a:lvl1pPr algn="ctr" defTabSz="3024012">
              <a:lnSpc>
                <a:spcPct val="90000"/>
              </a:lnSpc>
              <a:spcBef>
                <a:spcPct val="0"/>
              </a:spcBef>
              <a:buNone/>
              <a:defRPr sz="6600" b="1">
                <a:solidFill>
                  <a:srgbClr val="000000"/>
                </a:solidFill>
                <a:latin typeface="Times New Roman" panose="02020603050405020304" pitchFamily="18" charset="0"/>
                <a:ea typeface="+mj-ea"/>
                <a:cs typeface="Times New Roman" panose="02020603050405020304" pitchFamily="18" charset="0"/>
              </a:defRPr>
            </a:lvl1pPr>
          </a:lstStyle>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RESULTS</a:t>
            </a:r>
            <a:endParaRPr lang="en-US"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AA93636-626F-F612-5873-C08FA646CD24}"/>
              </a:ext>
            </a:extLst>
          </p:cNvPr>
          <p:cNvSpPr txBox="1">
            <a:spLocks/>
          </p:cNvSpPr>
          <p:nvPr/>
        </p:nvSpPr>
        <p:spPr>
          <a:xfrm>
            <a:off x="16334469" y="33566827"/>
            <a:ext cx="13574631" cy="1042903"/>
          </a:xfrm>
          <a:prstGeom prst="rect">
            <a:avLst/>
          </a:prstGeom>
        </p:spPr>
        <p:txBody>
          <a:bodyPr vert="horz" lIns="90826" tIns="45413" rIns="90826" bIns="45413" rtlCol="0" anchor="ctr">
            <a:noAutofit/>
          </a:bodyPr>
          <a:lstStyle>
            <a:defPPr>
              <a:defRPr lang="en-US"/>
            </a:defPPr>
            <a:lvl1pPr algn="ctr" defTabSz="3024012">
              <a:lnSpc>
                <a:spcPct val="90000"/>
              </a:lnSpc>
              <a:spcBef>
                <a:spcPct val="0"/>
              </a:spcBef>
              <a:buNone/>
              <a:defRPr sz="6600" b="1">
                <a:solidFill>
                  <a:srgbClr val="000000"/>
                </a:solidFill>
                <a:latin typeface="Times New Roman" panose="02020603050405020304" pitchFamily="18" charset="0"/>
                <a:ea typeface="+mj-ea"/>
                <a:cs typeface="Times New Roman" panose="02020603050405020304" pitchFamily="18" charset="0"/>
              </a:defRPr>
            </a:lvl1pPr>
          </a:lstStyle>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CONCLUSIONS</a:t>
            </a:r>
            <a:endParaRPr lang="en-US" dirty="0">
              <a:latin typeface="Arial" panose="020B0604020202020204" pitchFamily="34" charset="0"/>
              <a:cs typeface="Arial" panose="020B0604020202020204" pitchFamily="34" charset="0"/>
            </a:endParaRPr>
          </a:p>
        </p:txBody>
      </p:sp>
      <p:sp>
        <p:nvSpPr>
          <p:cNvPr id="11" name="TextBox 123">
            <a:extLst>
              <a:ext uri="{FF2B5EF4-FFF2-40B4-BE49-F238E27FC236}">
                <a16:creationId xmlns:a16="http://schemas.microsoft.com/office/drawing/2014/main" id="{D224EC42-2358-44B8-02DF-FFFCEC142971}"/>
              </a:ext>
            </a:extLst>
          </p:cNvPr>
          <p:cNvSpPr txBox="1"/>
          <p:nvPr/>
        </p:nvSpPr>
        <p:spPr>
          <a:xfrm>
            <a:off x="16374428" y="34687964"/>
            <a:ext cx="14791372" cy="2123658"/>
          </a:xfrm>
          <a:prstGeom prst="rect">
            <a:avLst/>
          </a:prstGeom>
          <a:noFill/>
        </p:spPr>
        <p:txBody>
          <a:bodyPr wrap="square">
            <a:spAutoFit/>
          </a:bodyPr>
          <a:lstStyle/>
          <a:p>
            <a:pPr algn="just"/>
            <a:r>
              <a:rPr lang="en-US" sz="4400" dirty="0">
                <a:latin typeface="Arial" panose="020B0604020202020204" pitchFamily="34" charset="0"/>
                <a:ea typeface="Calibri" panose="020F0502020204030204" pitchFamily="34" charset="0"/>
                <a:cs typeface="Arial" panose="020B0604020202020204" pitchFamily="34" charset="0"/>
              </a:rPr>
              <a:t>Do not repeat the results in this section. The most relevant findings of the study should be discussed, in direct relation to the stated objectives.</a:t>
            </a:r>
            <a:endParaRPr lang="en-US" sz="4400" dirty="0">
              <a:latin typeface="Arial" panose="020B0604020202020204" pitchFamily="34" charset="0"/>
              <a:cs typeface="Arial" panose="020B0604020202020204" pitchFamily="34" charset="0"/>
            </a:endParaRPr>
          </a:p>
        </p:txBody>
      </p:sp>
      <p:sp>
        <p:nvSpPr>
          <p:cNvPr id="12" name="TextBox 5">
            <a:extLst>
              <a:ext uri="{FF2B5EF4-FFF2-40B4-BE49-F238E27FC236}">
                <a16:creationId xmlns:a16="http://schemas.microsoft.com/office/drawing/2014/main" id="{68EAD441-2C7B-3AB6-D416-C66075FFE00B}"/>
              </a:ext>
            </a:extLst>
          </p:cNvPr>
          <p:cNvSpPr txBox="1"/>
          <p:nvPr/>
        </p:nvSpPr>
        <p:spPr>
          <a:xfrm>
            <a:off x="888452" y="1730050"/>
            <a:ext cx="2649080" cy="2062103"/>
          </a:xfrm>
          <a:prstGeom prst="rect">
            <a:avLst/>
          </a:prstGeom>
          <a:noFill/>
          <a:ln w="187325">
            <a:noFill/>
          </a:ln>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LOGO OF THE AUTHORS' AFFILIATION INSTITUTION</a:t>
            </a:r>
          </a:p>
        </p:txBody>
      </p:sp>
      <p:sp>
        <p:nvSpPr>
          <p:cNvPr id="13" name="TextBox 6">
            <a:extLst>
              <a:ext uri="{FF2B5EF4-FFF2-40B4-BE49-F238E27FC236}">
                <a16:creationId xmlns:a16="http://schemas.microsoft.com/office/drawing/2014/main" id="{2B3B1417-39B0-7931-29F5-85072A918624}"/>
              </a:ext>
            </a:extLst>
          </p:cNvPr>
          <p:cNvSpPr txBox="1"/>
          <p:nvPr/>
        </p:nvSpPr>
        <p:spPr>
          <a:xfrm>
            <a:off x="27573738" y="6453355"/>
            <a:ext cx="3536882" cy="523220"/>
          </a:xfrm>
          <a:prstGeom prst="rect">
            <a:avLst/>
          </a:prstGeom>
          <a:noFill/>
        </p:spPr>
        <p:txBody>
          <a:bodyPr wrap="square" rtlCol="0">
            <a:spAutoFit/>
          </a:bodyPr>
          <a:lstStyle/>
          <a:p>
            <a:pPr algn="ctr"/>
            <a:r>
              <a:rPr lang="es-MX" sz="2800" b="1" dirty="0" smtClean="0">
                <a:solidFill>
                  <a:srgbClr val="FF0000"/>
                </a:solidFill>
                <a:latin typeface="Arial" panose="020B0604020202020204" pitchFamily="34" charset="0"/>
                <a:cs typeface="Arial" panose="020B0604020202020204" pitchFamily="34" charset="0"/>
              </a:rPr>
              <a:t>REFERENCE CODE</a:t>
            </a:r>
            <a:endParaRPr lang="en-US" sz="2800" b="1" dirty="0">
              <a:solidFill>
                <a:srgbClr val="FF0000"/>
              </a:solidFill>
              <a:latin typeface="Arial" panose="020B0604020202020204" pitchFamily="34" charset="0"/>
              <a:cs typeface="Arial" panose="020B0604020202020204" pitchFamily="34" charset="0"/>
            </a:endParaRPr>
          </a:p>
        </p:txBody>
      </p:sp>
      <p:sp>
        <p:nvSpPr>
          <p:cNvPr id="14" name="TextBox 8">
            <a:extLst>
              <a:ext uri="{FF2B5EF4-FFF2-40B4-BE49-F238E27FC236}">
                <a16:creationId xmlns:a16="http://schemas.microsoft.com/office/drawing/2014/main" id="{9AE6E430-FBB6-25E8-AB13-49A88FBC5FA2}"/>
              </a:ext>
            </a:extLst>
          </p:cNvPr>
          <p:cNvSpPr txBox="1"/>
          <p:nvPr/>
        </p:nvSpPr>
        <p:spPr>
          <a:xfrm>
            <a:off x="945236" y="19697340"/>
            <a:ext cx="14390013" cy="1508105"/>
          </a:xfrm>
          <a:prstGeom prst="rect">
            <a:avLst/>
          </a:prstGeom>
          <a:noFill/>
        </p:spPr>
        <p:txBody>
          <a:bodyPr wrap="square">
            <a:spAutoFit/>
          </a:bodyPr>
          <a:lstStyle/>
          <a:p>
            <a:pPr algn="just"/>
            <a:r>
              <a:rPr lang="en-US" sz="4400" dirty="0">
                <a:latin typeface="Arial" panose="020B0604020202020204" pitchFamily="34" charset="0"/>
                <a:cs typeface="Arial" panose="020B0604020202020204" pitchFamily="34" charset="0"/>
              </a:rPr>
              <a:t>It is recommended to use tables, diagrams or other types of graphic </a:t>
            </a:r>
            <a:r>
              <a:rPr lang="en-US" sz="4800" dirty="0">
                <a:latin typeface="Calibri" panose="020F0502020204030204" pitchFamily="34" charset="0"/>
                <a:cs typeface="Calibri" panose="020F0502020204030204" pitchFamily="34" charset="0"/>
              </a:rPr>
              <a:t>schemes</a:t>
            </a:r>
            <a:r>
              <a:rPr lang="en-US" sz="4400" dirty="0">
                <a:latin typeface="Arial" panose="020B0604020202020204" pitchFamily="34" charset="0"/>
                <a:cs typeface="Arial" panose="020B0604020202020204" pitchFamily="34" charset="0"/>
              </a:rPr>
              <a:t> and minimize the use of text.</a:t>
            </a:r>
          </a:p>
        </p:txBody>
      </p:sp>
      <p:sp>
        <p:nvSpPr>
          <p:cNvPr id="15" name="TextBox 51">
            <a:extLst>
              <a:ext uri="{FF2B5EF4-FFF2-40B4-BE49-F238E27FC236}">
                <a16:creationId xmlns:a16="http://schemas.microsoft.com/office/drawing/2014/main" id="{84900FEB-DB5D-940D-E147-A325696AA0A0}"/>
              </a:ext>
            </a:extLst>
          </p:cNvPr>
          <p:cNvSpPr txBox="1"/>
          <p:nvPr/>
        </p:nvSpPr>
        <p:spPr>
          <a:xfrm>
            <a:off x="16440774" y="9438613"/>
            <a:ext cx="14725026" cy="3477875"/>
          </a:xfrm>
          <a:prstGeom prst="rect">
            <a:avLst/>
          </a:prstGeom>
          <a:noFill/>
        </p:spPr>
        <p:txBody>
          <a:bodyPr wrap="square">
            <a:spAutoFit/>
          </a:bodyPr>
          <a:lstStyle/>
          <a:p>
            <a:pPr algn="just"/>
            <a:r>
              <a:rPr lang="en-US" sz="4400" dirty="0">
                <a:latin typeface="Arial" panose="020B0604020202020204" pitchFamily="34" charset="0"/>
                <a:cs typeface="Arial" panose="020B0604020202020204" pitchFamily="34" charset="0"/>
              </a:rPr>
              <a:t>Similarly, it is recommended to present the most relevant results of the study through tables and graphs that are sufficiently understandable. Pay attention to the size of numbers and letters, especially in graphs. They should also be given a title</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6" name="TextBox 56">
            <a:extLst>
              <a:ext uri="{FF2B5EF4-FFF2-40B4-BE49-F238E27FC236}">
                <a16:creationId xmlns:a16="http://schemas.microsoft.com/office/drawing/2014/main" id="{E74142F8-0DBB-E602-76A3-74A026E60B89}"/>
              </a:ext>
            </a:extLst>
          </p:cNvPr>
          <p:cNvSpPr txBox="1"/>
          <p:nvPr/>
        </p:nvSpPr>
        <p:spPr>
          <a:xfrm>
            <a:off x="17318120" y="25962780"/>
            <a:ext cx="12853905" cy="707886"/>
          </a:xfrm>
          <a:prstGeom prst="rect">
            <a:avLst/>
          </a:prstGeom>
          <a:noFill/>
        </p:spPr>
        <p:txBody>
          <a:bodyPr wrap="square">
            <a:spAutoFit/>
          </a:bodyPr>
          <a:lstStyle/>
          <a:p>
            <a:r>
              <a:rPr lang="es-MX" sz="4000" b="1" dirty="0" err="1" smtClean="0">
                <a:latin typeface="Arial" panose="020B0604020202020204" pitchFamily="34" charset="0"/>
                <a:cs typeface="Arial" panose="020B0604020202020204" pitchFamily="34" charset="0"/>
              </a:rPr>
              <a:t>Table</a:t>
            </a:r>
            <a:r>
              <a:rPr lang="es-MX" sz="4000" b="1" dirty="0" smtClean="0">
                <a:latin typeface="Arial" panose="020B0604020202020204" pitchFamily="34" charset="0"/>
                <a:cs typeface="Arial" panose="020B0604020202020204" pitchFamily="34" charset="0"/>
              </a:rPr>
              <a:t> 2. </a:t>
            </a:r>
            <a:r>
              <a:rPr lang="es-MX" sz="4000" dirty="0" smtClean="0">
                <a:latin typeface="Arial" panose="020B0604020202020204" pitchFamily="34" charset="0"/>
                <a:cs typeface="Arial" panose="020B0604020202020204" pitchFamily="34" charset="0"/>
              </a:rPr>
              <a:t>XXXXXX</a:t>
            </a:r>
            <a:endParaRPr lang="en-US" sz="4000" dirty="0">
              <a:latin typeface="Arial" panose="020B0604020202020204" pitchFamily="34" charset="0"/>
              <a:cs typeface="Arial" panose="020B0604020202020204" pitchFamily="34" charset="0"/>
            </a:endParaRPr>
          </a:p>
        </p:txBody>
      </p:sp>
      <p:sp>
        <p:nvSpPr>
          <p:cNvPr id="17" name="TextBox 59">
            <a:extLst>
              <a:ext uri="{FF2B5EF4-FFF2-40B4-BE49-F238E27FC236}">
                <a16:creationId xmlns:a16="http://schemas.microsoft.com/office/drawing/2014/main" id="{F9CA59D1-0BE1-BBA4-DF54-C4B5F7F39914}"/>
              </a:ext>
            </a:extLst>
          </p:cNvPr>
          <p:cNvSpPr txBox="1"/>
          <p:nvPr/>
        </p:nvSpPr>
        <p:spPr>
          <a:xfrm>
            <a:off x="18247960" y="23641868"/>
            <a:ext cx="13942094" cy="707886"/>
          </a:xfrm>
          <a:prstGeom prst="rect">
            <a:avLst/>
          </a:prstGeom>
          <a:noFill/>
        </p:spPr>
        <p:txBody>
          <a:bodyPr wrap="square">
            <a:spAutoFit/>
          </a:bodyPr>
          <a:lstStyle/>
          <a:p>
            <a:r>
              <a:rPr lang="es-MX" sz="4000" b="1" dirty="0" smtClean="0">
                <a:latin typeface="Arial" panose="020B0604020202020204" pitchFamily="34" charset="0"/>
                <a:cs typeface="Arial" panose="020B0604020202020204" pitchFamily="34" charset="0"/>
              </a:rPr>
              <a:t>Figure 2. </a:t>
            </a:r>
            <a:r>
              <a:rPr lang="es-MX" sz="4000" dirty="0" err="1" smtClean="0">
                <a:latin typeface="Arial" panose="020B0604020202020204" pitchFamily="34" charset="0"/>
                <a:cs typeface="Arial" panose="020B0604020202020204" pitchFamily="34" charset="0"/>
              </a:rPr>
              <a:t>xxxxxxxxxx</a:t>
            </a:r>
            <a:endParaRPr lang="en-US" sz="4000" dirty="0">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E7A41811-5598-B420-4C1F-9E8316399F9A}"/>
              </a:ext>
            </a:extLst>
          </p:cNvPr>
          <p:cNvSpPr txBox="1">
            <a:spLocks/>
          </p:cNvSpPr>
          <p:nvPr/>
        </p:nvSpPr>
        <p:spPr>
          <a:xfrm>
            <a:off x="17034151" y="38476852"/>
            <a:ext cx="13686923" cy="1180581"/>
          </a:xfrm>
          <a:prstGeom prst="rect">
            <a:avLst/>
          </a:prstGeom>
        </p:spPr>
        <p:txBody>
          <a:bodyPr vert="horz" lIns="90826" tIns="45413" rIns="90826" bIns="45413" rtlCol="0" anchor="ctr">
            <a:noAutofit/>
          </a:bodyPr>
          <a:lstStyle>
            <a:defPPr>
              <a:defRPr lang="en-US"/>
            </a:defPPr>
            <a:lvl1pPr algn="ctr" defTabSz="3024012">
              <a:lnSpc>
                <a:spcPct val="90000"/>
              </a:lnSpc>
              <a:spcBef>
                <a:spcPct val="0"/>
              </a:spcBef>
              <a:buNone/>
              <a:defRPr sz="6600" b="1">
                <a:solidFill>
                  <a:srgbClr val="000000"/>
                </a:solidFill>
                <a:latin typeface="Times New Roman" panose="02020603050405020304" pitchFamily="18" charset="0"/>
                <a:ea typeface="+mj-ea"/>
                <a:cs typeface="Times New Roman" panose="02020603050405020304" pitchFamily="18" charset="0"/>
              </a:defRPr>
            </a:lvl1pPr>
          </a:lstStyle>
          <a:p>
            <a:r>
              <a:rPr lang="en-US" sz="6000" dirty="0">
                <a:latin typeface="Arial" panose="020B0604020202020204" pitchFamily="34" charset="0"/>
                <a:cs typeface="Arial" panose="020B0604020202020204" pitchFamily="34" charset="0"/>
              </a:rPr>
              <a:t> </a:t>
            </a:r>
            <a:r>
              <a:rPr lang="es-ES" altLang="es-ES" sz="6000" dirty="0">
                <a:solidFill>
                  <a:srgbClr val="1F1F1F"/>
                </a:solidFill>
                <a:latin typeface="Arial" panose="020B0604020202020204" pitchFamily="34" charset="0"/>
                <a:cs typeface="Arial" panose="020B0604020202020204" pitchFamily="34" charset="0"/>
              </a:rPr>
              <a:t>ACKNOWLEDGEMENTS</a:t>
            </a:r>
            <a:endParaRPr lang="en-US" sz="6000" dirty="0">
              <a:latin typeface="Arial" panose="020B0604020202020204" pitchFamily="34" charset="0"/>
              <a:cs typeface="Arial" panose="020B0604020202020204" pitchFamily="34" charset="0"/>
            </a:endParaRPr>
          </a:p>
        </p:txBody>
      </p:sp>
      <p:sp>
        <p:nvSpPr>
          <p:cNvPr id="19" name="TextBox 10">
            <a:extLst>
              <a:ext uri="{FF2B5EF4-FFF2-40B4-BE49-F238E27FC236}">
                <a16:creationId xmlns:a16="http://schemas.microsoft.com/office/drawing/2014/main" id="{155C387B-F146-B40B-76EC-D6062EA8E939}"/>
              </a:ext>
            </a:extLst>
          </p:cNvPr>
          <p:cNvSpPr txBox="1"/>
          <p:nvPr/>
        </p:nvSpPr>
        <p:spPr>
          <a:xfrm>
            <a:off x="16440775" y="40031680"/>
            <a:ext cx="14669846" cy="1200329"/>
          </a:xfrm>
          <a:prstGeom prst="rect">
            <a:avLst/>
          </a:prstGeom>
          <a:noFill/>
        </p:spPr>
        <p:txBody>
          <a:bodyPr wrap="square">
            <a:spAutoFit/>
          </a:bodyPr>
          <a:lstStyle/>
          <a:p>
            <a:pPr algn="just"/>
            <a:r>
              <a:rPr lang="en-US" sz="3600" dirty="0">
                <a:latin typeface="Arial" panose="020B0604020202020204" pitchFamily="34" charset="0"/>
                <a:cs typeface="Arial" panose="020B0604020202020204" pitchFamily="34" charset="0"/>
              </a:rPr>
              <a:t>People, </a:t>
            </a:r>
            <a:r>
              <a:rPr lang="en-US" sz="3600" dirty="0" smtClean="0">
                <a:latin typeface="Arial" panose="020B0604020202020204" pitchFamily="34" charset="0"/>
                <a:cs typeface="Arial" panose="020B0604020202020204" pitchFamily="34" charset="0"/>
              </a:rPr>
              <a:t>projects, </a:t>
            </a:r>
            <a:r>
              <a:rPr lang="en-US" sz="3600" dirty="0">
                <a:latin typeface="Arial" panose="020B0604020202020204" pitchFamily="34" charset="0"/>
                <a:cs typeface="Arial" panose="020B0604020202020204" pitchFamily="34" charset="0"/>
              </a:rPr>
              <a:t>or institutions that collaborated with the study or provided funding.</a:t>
            </a:r>
          </a:p>
        </p:txBody>
      </p:sp>
      <p:sp>
        <p:nvSpPr>
          <p:cNvPr id="20" name="Rectángulo 19"/>
          <p:cNvSpPr/>
          <p:nvPr/>
        </p:nvSpPr>
        <p:spPr>
          <a:xfrm>
            <a:off x="177834" y="221397"/>
            <a:ext cx="4070316" cy="4467163"/>
          </a:xfrm>
          <a:prstGeom prst="rect">
            <a:avLst/>
          </a:prstGeom>
          <a:noFill/>
          <a:ln w="190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a:blip r:embed="rId3"/>
          <a:stretch>
            <a:fillRect/>
          </a:stretch>
        </p:blipFill>
        <p:spPr>
          <a:xfrm>
            <a:off x="3092057" y="21755735"/>
            <a:ext cx="10597568" cy="5871053"/>
          </a:xfrm>
          <a:prstGeom prst="rect">
            <a:avLst/>
          </a:prstGeom>
        </p:spPr>
      </p:pic>
      <p:sp>
        <p:nvSpPr>
          <p:cNvPr id="22" name="TextBox 59">
            <a:extLst>
              <a:ext uri="{FF2B5EF4-FFF2-40B4-BE49-F238E27FC236}">
                <a16:creationId xmlns:a16="http://schemas.microsoft.com/office/drawing/2014/main" id="{F9CA59D1-0BE1-BBA4-DF54-C4B5F7F39914}"/>
              </a:ext>
            </a:extLst>
          </p:cNvPr>
          <p:cNvSpPr txBox="1"/>
          <p:nvPr/>
        </p:nvSpPr>
        <p:spPr>
          <a:xfrm>
            <a:off x="3092057" y="28101982"/>
            <a:ext cx="13942094" cy="707886"/>
          </a:xfrm>
          <a:prstGeom prst="rect">
            <a:avLst/>
          </a:prstGeom>
          <a:noFill/>
        </p:spPr>
        <p:txBody>
          <a:bodyPr wrap="square">
            <a:spAutoFit/>
          </a:bodyPr>
          <a:lstStyle/>
          <a:p>
            <a:r>
              <a:rPr lang="es-MX" sz="4000" b="1" dirty="0" smtClean="0">
                <a:latin typeface="Arial" panose="020B0604020202020204" pitchFamily="34" charset="0"/>
                <a:cs typeface="Arial" panose="020B0604020202020204" pitchFamily="34" charset="0"/>
              </a:rPr>
              <a:t>Figure </a:t>
            </a:r>
            <a:r>
              <a:rPr lang="es-MX" sz="4000" b="1" dirty="0">
                <a:latin typeface="Arial" panose="020B0604020202020204" pitchFamily="34" charset="0"/>
                <a:cs typeface="Arial" panose="020B0604020202020204" pitchFamily="34" charset="0"/>
              </a:rPr>
              <a:t>1. </a:t>
            </a:r>
            <a:r>
              <a:rPr lang="es-MX" sz="4000" dirty="0" err="1" smtClean="0">
                <a:latin typeface="Arial" panose="020B0604020202020204" pitchFamily="34" charset="0"/>
                <a:cs typeface="Arial" panose="020B0604020202020204" pitchFamily="34" charset="0"/>
              </a:rPr>
              <a:t>xxxxxxxxxx</a:t>
            </a:r>
            <a:endParaRPr lang="en-US" sz="4000" dirty="0">
              <a:latin typeface="Arial" panose="020B0604020202020204" pitchFamily="34" charset="0"/>
              <a:cs typeface="Arial" panose="020B0604020202020204" pitchFamily="34" charset="0"/>
            </a:endParaRPr>
          </a:p>
        </p:txBody>
      </p:sp>
      <p:pic>
        <p:nvPicPr>
          <p:cNvPr id="23" name="Imagen 22"/>
          <p:cNvPicPr>
            <a:picLocks noChangeAspect="1"/>
          </p:cNvPicPr>
          <p:nvPr/>
        </p:nvPicPr>
        <p:blipFill>
          <a:blip r:embed="rId4"/>
          <a:stretch>
            <a:fillRect/>
          </a:stretch>
        </p:blipFill>
        <p:spPr>
          <a:xfrm>
            <a:off x="17773650" y="13325050"/>
            <a:ext cx="10306049" cy="10306049"/>
          </a:xfrm>
          <a:prstGeom prst="rect">
            <a:avLst/>
          </a:prstGeom>
        </p:spPr>
      </p:pic>
      <p:graphicFrame>
        <p:nvGraphicFramePr>
          <p:cNvPr id="24" name="Tabla 23"/>
          <p:cNvGraphicFramePr>
            <a:graphicFrameLocks noGrp="1"/>
          </p:cNvGraphicFramePr>
          <p:nvPr>
            <p:extLst>
              <p:ext uri="{D42A27DB-BD31-4B8C-83A1-F6EECF244321}">
                <p14:modId xmlns:p14="http://schemas.microsoft.com/office/powerpoint/2010/main" val="2012754698"/>
              </p:ext>
            </p:extLst>
          </p:nvPr>
        </p:nvGraphicFramePr>
        <p:xfrm>
          <a:off x="17398739" y="26835888"/>
          <a:ext cx="12052560" cy="5406652"/>
        </p:xfrm>
        <a:graphic>
          <a:graphicData uri="http://schemas.openxmlformats.org/drawingml/2006/table">
            <a:tbl>
              <a:tblPr firstRow="1" bandRow="1">
                <a:tableStyleId>{5C22544A-7EE6-4342-B048-85BDC9FD1C3A}</a:tableStyleId>
              </a:tblPr>
              <a:tblGrid>
                <a:gridCol w="2410512">
                  <a:extLst>
                    <a:ext uri="{9D8B030D-6E8A-4147-A177-3AD203B41FA5}">
                      <a16:colId xmlns:a16="http://schemas.microsoft.com/office/drawing/2014/main" val="643866570"/>
                    </a:ext>
                  </a:extLst>
                </a:gridCol>
                <a:gridCol w="2410512">
                  <a:extLst>
                    <a:ext uri="{9D8B030D-6E8A-4147-A177-3AD203B41FA5}">
                      <a16:colId xmlns:a16="http://schemas.microsoft.com/office/drawing/2014/main" val="3536914440"/>
                    </a:ext>
                  </a:extLst>
                </a:gridCol>
                <a:gridCol w="2410512">
                  <a:extLst>
                    <a:ext uri="{9D8B030D-6E8A-4147-A177-3AD203B41FA5}">
                      <a16:colId xmlns:a16="http://schemas.microsoft.com/office/drawing/2014/main" val="4053721122"/>
                    </a:ext>
                  </a:extLst>
                </a:gridCol>
                <a:gridCol w="2410512">
                  <a:extLst>
                    <a:ext uri="{9D8B030D-6E8A-4147-A177-3AD203B41FA5}">
                      <a16:colId xmlns:a16="http://schemas.microsoft.com/office/drawing/2014/main" val="3392658096"/>
                    </a:ext>
                  </a:extLst>
                </a:gridCol>
                <a:gridCol w="2410512">
                  <a:extLst>
                    <a:ext uri="{9D8B030D-6E8A-4147-A177-3AD203B41FA5}">
                      <a16:colId xmlns:a16="http://schemas.microsoft.com/office/drawing/2014/main" val="1605045329"/>
                    </a:ext>
                  </a:extLst>
                </a:gridCol>
              </a:tblGrid>
              <a:tr h="1351663">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2361843634"/>
                  </a:ext>
                </a:extLst>
              </a:tr>
              <a:tr h="1351663">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457192216"/>
                  </a:ext>
                </a:extLst>
              </a:tr>
              <a:tr h="1351663">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3798542330"/>
                  </a:ext>
                </a:extLst>
              </a:tr>
              <a:tr h="1351663">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dirty="0"/>
                    </a:p>
                  </a:txBody>
                  <a:tcPr/>
                </a:tc>
                <a:extLst>
                  <a:ext uri="{0D108BD9-81ED-4DB2-BD59-A6C34878D82A}">
                    <a16:rowId xmlns:a16="http://schemas.microsoft.com/office/drawing/2014/main" val="1760014802"/>
                  </a:ext>
                </a:extLst>
              </a:tr>
            </a:tbl>
          </a:graphicData>
        </a:graphic>
      </p:graphicFrame>
      <p:graphicFrame>
        <p:nvGraphicFramePr>
          <p:cNvPr id="25" name="Tabla 24"/>
          <p:cNvGraphicFramePr>
            <a:graphicFrameLocks noGrp="1"/>
          </p:cNvGraphicFramePr>
          <p:nvPr>
            <p:extLst>
              <p:ext uri="{D42A27DB-BD31-4B8C-83A1-F6EECF244321}">
                <p14:modId xmlns:p14="http://schemas.microsoft.com/office/powerpoint/2010/main" val="1345545257"/>
              </p:ext>
            </p:extLst>
          </p:nvPr>
        </p:nvGraphicFramePr>
        <p:xfrm>
          <a:off x="2212992" y="30535398"/>
          <a:ext cx="12052560" cy="5406652"/>
        </p:xfrm>
        <a:graphic>
          <a:graphicData uri="http://schemas.openxmlformats.org/drawingml/2006/table">
            <a:tbl>
              <a:tblPr firstRow="1" bandRow="1">
                <a:tableStyleId>{5C22544A-7EE6-4342-B048-85BDC9FD1C3A}</a:tableStyleId>
              </a:tblPr>
              <a:tblGrid>
                <a:gridCol w="2410512">
                  <a:extLst>
                    <a:ext uri="{9D8B030D-6E8A-4147-A177-3AD203B41FA5}">
                      <a16:colId xmlns:a16="http://schemas.microsoft.com/office/drawing/2014/main" val="643866570"/>
                    </a:ext>
                  </a:extLst>
                </a:gridCol>
                <a:gridCol w="2410512">
                  <a:extLst>
                    <a:ext uri="{9D8B030D-6E8A-4147-A177-3AD203B41FA5}">
                      <a16:colId xmlns:a16="http://schemas.microsoft.com/office/drawing/2014/main" val="3536914440"/>
                    </a:ext>
                  </a:extLst>
                </a:gridCol>
                <a:gridCol w="2410512">
                  <a:extLst>
                    <a:ext uri="{9D8B030D-6E8A-4147-A177-3AD203B41FA5}">
                      <a16:colId xmlns:a16="http://schemas.microsoft.com/office/drawing/2014/main" val="4053721122"/>
                    </a:ext>
                  </a:extLst>
                </a:gridCol>
                <a:gridCol w="2410512">
                  <a:extLst>
                    <a:ext uri="{9D8B030D-6E8A-4147-A177-3AD203B41FA5}">
                      <a16:colId xmlns:a16="http://schemas.microsoft.com/office/drawing/2014/main" val="3392658096"/>
                    </a:ext>
                  </a:extLst>
                </a:gridCol>
                <a:gridCol w="2410512">
                  <a:extLst>
                    <a:ext uri="{9D8B030D-6E8A-4147-A177-3AD203B41FA5}">
                      <a16:colId xmlns:a16="http://schemas.microsoft.com/office/drawing/2014/main" val="1605045329"/>
                    </a:ext>
                  </a:extLst>
                </a:gridCol>
              </a:tblGrid>
              <a:tr h="1351663">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2361843634"/>
                  </a:ext>
                </a:extLst>
              </a:tr>
              <a:tr h="1351663">
                <a:tc>
                  <a:txBody>
                    <a:bodyPr/>
                    <a:lstStyle/>
                    <a:p>
                      <a:endParaRPr lang="es-ES"/>
                    </a:p>
                  </a:txBody>
                  <a:tcPr/>
                </a:tc>
                <a:tc>
                  <a:txBody>
                    <a:bodyPr/>
                    <a:lstStyle/>
                    <a:p>
                      <a:endParaRPr lang="es-ES"/>
                    </a:p>
                  </a:txBody>
                  <a:tcPr/>
                </a:tc>
                <a:tc>
                  <a:txBody>
                    <a:bodyPr/>
                    <a:lstStyle/>
                    <a:p>
                      <a:endParaRPr lang="es-ES" dirty="0"/>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1457192216"/>
                  </a:ext>
                </a:extLst>
              </a:tr>
              <a:tr h="1351663">
                <a:tc>
                  <a:txBody>
                    <a:bodyPr/>
                    <a:lstStyle/>
                    <a:p>
                      <a:endParaRPr lang="es-ES" dirty="0"/>
                    </a:p>
                  </a:txBody>
                  <a:tcPr/>
                </a:tc>
                <a:tc>
                  <a:txBody>
                    <a:bodyPr/>
                    <a:lstStyle/>
                    <a:p>
                      <a:endParaRPr lang="es-ES"/>
                    </a:p>
                  </a:txBody>
                  <a:tcPr/>
                </a:tc>
                <a:tc>
                  <a:txBody>
                    <a:bodyPr/>
                    <a:lstStyle/>
                    <a:p>
                      <a:endParaRPr lang="es-ES"/>
                    </a:p>
                  </a:txBody>
                  <a:tcPr/>
                </a:tc>
                <a:tc>
                  <a:txBody>
                    <a:bodyPr/>
                    <a:lstStyle/>
                    <a:p>
                      <a:endParaRPr lang="es-ES"/>
                    </a:p>
                  </a:txBody>
                  <a:tcPr/>
                </a:tc>
                <a:tc>
                  <a:txBody>
                    <a:bodyPr/>
                    <a:lstStyle/>
                    <a:p>
                      <a:endParaRPr lang="es-ES"/>
                    </a:p>
                  </a:txBody>
                  <a:tcPr/>
                </a:tc>
                <a:extLst>
                  <a:ext uri="{0D108BD9-81ED-4DB2-BD59-A6C34878D82A}">
                    <a16:rowId xmlns:a16="http://schemas.microsoft.com/office/drawing/2014/main" val="3798542330"/>
                  </a:ext>
                </a:extLst>
              </a:tr>
              <a:tr h="1351663">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760014802"/>
                  </a:ext>
                </a:extLst>
              </a:tr>
            </a:tbl>
          </a:graphicData>
        </a:graphic>
      </p:graphicFrame>
      <p:pic>
        <p:nvPicPr>
          <p:cNvPr id="26" name="Imagen 25"/>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75454" b="100000" l="0" r="100000"/>
                    </a14:imgEffect>
                  </a14:imgLayer>
                </a14:imgProps>
              </a:ext>
              <a:ext uri="{28A0092B-C50C-407E-A947-70E740481C1C}">
                <a14:useLocalDpi xmlns:a14="http://schemas.microsoft.com/office/drawing/2010/main" val="0"/>
              </a:ext>
            </a:extLst>
          </a:blip>
          <a:srcRect t="72754"/>
          <a:stretch/>
        </p:blipFill>
        <p:spPr>
          <a:xfrm>
            <a:off x="0" y="41593865"/>
            <a:ext cx="7289074" cy="1644873"/>
          </a:xfrm>
          <a:prstGeom prst="rect">
            <a:avLst/>
          </a:prstGeom>
        </p:spPr>
      </p:pic>
      <p:pic>
        <p:nvPicPr>
          <p:cNvPr id="27" name="Imagen 26"/>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75454" b="100000" l="0" r="100000"/>
                    </a14:imgEffect>
                  </a14:imgLayer>
                </a14:imgProps>
              </a:ext>
              <a:ext uri="{28A0092B-C50C-407E-A947-70E740481C1C}">
                <a14:useLocalDpi xmlns:a14="http://schemas.microsoft.com/office/drawing/2010/main" val="0"/>
              </a:ext>
            </a:extLst>
          </a:blip>
          <a:srcRect t="72754"/>
          <a:stretch/>
        </p:blipFill>
        <p:spPr>
          <a:xfrm>
            <a:off x="7197220" y="41593865"/>
            <a:ext cx="7289074" cy="1644873"/>
          </a:xfrm>
          <a:prstGeom prst="rect">
            <a:avLst/>
          </a:prstGeom>
        </p:spPr>
      </p:pic>
      <p:pic>
        <p:nvPicPr>
          <p:cNvPr id="28" name="Imagen 27"/>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75454" b="100000" l="0" r="100000"/>
                    </a14:imgEffect>
                  </a14:imgLayer>
                </a14:imgProps>
              </a:ext>
              <a:ext uri="{28A0092B-C50C-407E-A947-70E740481C1C}">
                <a14:useLocalDpi xmlns:a14="http://schemas.microsoft.com/office/drawing/2010/main" val="0"/>
              </a:ext>
            </a:extLst>
          </a:blip>
          <a:srcRect t="72754"/>
          <a:stretch/>
        </p:blipFill>
        <p:spPr>
          <a:xfrm>
            <a:off x="14388224" y="41593865"/>
            <a:ext cx="7289074" cy="1644873"/>
          </a:xfrm>
          <a:prstGeom prst="rect">
            <a:avLst/>
          </a:prstGeom>
        </p:spPr>
      </p:pic>
      <p:pic>
        <p:nvPicPr>
          <p:cNvPr id="29" name="Imagen 28"/>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75454" b="100000" l="0" r="100000"/>
                    </a14:imgEffect>
                  </a14:imgLayer>
                </a14:imgProps>
              </a:ext>
              <a:ext uri="{28A0092B-C50C-407E-A947-70E740481C1C}">
                <a14:useLocalDpi xmlns:a14="http://schemas.microsoft.com/office/drawing/2010/main" val="0"/>
              </a:ext>
            </a:extLst>
          </a:blip>
          <a:srcRect t="72754"/>
          <a:stretch/>
        </p:blipFill>
        <p:spPr>
          <a:xfrm>
            <a:off x="21571676" y="41593865"/>
            <a:ext cx="7289074" cy="1644873"/>
          </a:xfrm>
          <a:prstGeom prst="rect">
            <a:avLst/>
          </a:prstGeom>
        </p:spPr>
      </p:pic>
      <p:sp>
        <p:nvSpPr>
          <p:cNvPr id="30" name="Title 1">
            <a:extLst>
              <a:ext uri="{FF2B5EF4-FFF2-40B4-BE49-F238E27FC236}">
                <a16:creationId xmlns:a16="http://schemas.microsoft.com/office/drawing/2014/main" id="{4B351199-36BD-DCC3-F6CA-72D7BC789C29}"/>
              </a:ext>
            </a:extLst>
          </p:cNvPr>
          <p:cNvSpPr txBox="1">
            <a:spLocks/>
          </p:cNvSpPr>
          <p:nvPr/>
        </p:nvSpPr>
        <p:spPr>
          <a:xfrm>
            <a:off x="945236" y="36296760"/>
            <a:ext cx="13686923" cy="1180581"/>
          </a:xfrm>
          <a:prstGeom prst="rect">
            <a:avLst/>
          </a:prstGeom>
        </p:spPr>
        <p:txBody>
          <a:bodyPr vert="horz" lIns="90826" tIns="45413" rIns="90826" bIns="45413" rtlCol="0" anchor="ctr">
            <a:noAutofit/>
          </a:bodyPr>
          <a:lstStyle>
            <a:defPPr>
              <a:defRPr lang="en-US"/>
            </a:defPPr>
            <a:lvl1pPr algn="ctr" defTabSz="3024012">
              <a:lnSpc>
                <a:spcPct val="90000"/>
              </a:lnSpc>
              <a:spcBef>
                <a:spcPct val="0"/>
              </a:spcBef>
              <a:buNone/>
              <a:defRPr sz="6600" b="1">
                <a:solidFill>
                  <a:srgbClr val="000000"/>
                </a:solidFill>
                <a:latin typeface="Times New Roman" panose="02020603050405020304" pitchFamily="18" charset="0"/>
                <a:ea typeface="+mj-ea"/>
                <a:cs typeface="Times New Roman" panose="02020603050405020304" pitchFamily="18" charset="0"/>
              </a:defRPr>
            </a:lvl1pPr>
          </a:lstStyle>
          <a:p>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REFERENCES</a:t>
            </a:r>
            <a:endParaRPr lang="en-US" dirty="0">
              <a:latin typeface="Arial" panose="020B0604020202020204" pitchFamily="34" charset="0"/>
              <a:cs typeface="Arial" panose="020B0604020202020204" pitchFamily="34" charset="0"/>
            </a:endParaRPr>
          </a:p>
        </p:txBody>
      </p:sp>
      <p:sp>
        <p:nvSpPr>
          <p:cNvPr id="31" name="TextBox 45">
            <a:extLst>
              <a:ext uri="{FF2B5EF4-FFF2-40B4-BE49-F238E27FC236}">
                <a16:creationId xmlns:a16="http://schemas.microsoft.com/office/drawing/2014/main" id="{22A305E1-562B-C70F-3F8B-E5F365F451A8}"/>
              </a:ext>
            </a:extLst>
          </p:cNvPr>
          <p:cNvSpPr txBox="1"/>
          <p:nvPr/>
        </p:nvSpPr>
        <p:spPr>
          <a:xfrm>
            <a:off x="888452" y="37587098"/>
            <a:ext cx="14616659" cy="4154984"/>
          </a:xfrm>
          <a:prstGeom prst="rect">
            <a:avLst/>
          </a:prstGeom>
          <a:noFill/>
        </p:spPr>
        <p:txBody>
          <a:bodyPr wrap="square">
            <a:spAutoFit/>
          </a:bodyPr>
          <a:lstStyle/>
          <a:p>
            <a:pPr marL="742950" indent="-742950" algn="just">
              <a:buFont typeface="+mj-lt"/>
              <a:buAutoNum type="arabicPeriod"/>
            </a:pPr>
            <a:r>
              <a:rPr lang="en-US" sz="4400" dirty="0">
                <a:latin typeface="Arial" panose="020B0604020202020204" pitchFamily="34" charset="0"/>
                <a:cs typeface="Arial" panose="020B0604020202020204" pitchFamily="34" charset="0"/>
              </a:rPr>
              <a:t>Last name 1, N. &amp; Last name 2, N. (year) Title of the article. Name of the journal, Volume (number), </a:t>
            </a:r>
            <a:r>
              <a:rPr lang="en-US" sz="4400" dirty="0" smtClean="0">
                <a:latin typeface="Arial" panose="020B0604020202020204" pitchFamily="34" charset="0"/>
                <a:cs typeface="Arial" panose="020B0604020202020204" pitchFamily="34" charset="0"/>
              </a:rPr>
              <a:t>Page-Page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doi</a:t>
            </a:r>
            <a:r>
              <a:rPr lang="en-US" sz="4400" dirty="0" smtClean="0">
                <a:latin typeface="Arial" panose="020B0604020202020204" pitchFamily="34" charset="0"/>
                <a:cs typeface="Arial" panose="020B0604020202020204" pitchFamily="34" charset="0"/>
              </a:rPr>
              <a:t>:</a:t>
            </a:r>
          </a:p>
          <a:p>
            <a:pPr marL="742950" indent="-742950" algn="just">
              <a:buFont typeface="+mj-lt"/>
              <a:buAutoNum type="arabicPeriod"/>
            </a:pPr>
            <a:r>
              <a:rPr lang="en-US" sz="4400" dirty="0">
                <a:latin typeface="Arial" panose="020B0604020202020204" pitchFamily="34" charset="0"/>
                <a:cs typeface="Arial" panose="020B0604020202020204" pitchFamily="34" charset="0"/>
              </a:rPr>
              <a:t>Last name 1, N. &amp; Last name 2, N. (year) Title of the article. Name of the journal, Volume (number), </a:t>
            </a:r>
            <a:r>
              <a:rPr lang="en-US" sz="4400" dirty="0" smtClean="0">
                <a:latin typeface="Arial" panose="020B0604020202020204" pitchFamily="34" charset="0"/>
                <a:cs typeface="Arial" panose="020B0604020202020204" pitchFamily="34" charset="0"/>
              </a:rPr>
              <a:t>Page-Page</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doi</a:t>
            </a:r>
            <a:r>
              <a:rPr lang="en-US" sz="4400" dirty="0">
                <a:latin typeface="Arial" panose="020B0604020202020204" pitchFamily="34" charset="0"/>
                <a:cs typeface="Arial" panose="020B0604020202020204" pitchFamily="34" charset="0"/>
              </a:rPr>
              <a:t>:</a:t>
            </a:r>
          </a:p>
        </p:txBody>
      </p:sp>
      <p:pic>
        <p:nvPicPr>
          <p:cNvPr id="32" name="Imagen 31"/>
          <p:cNvPicPr>
            <a:picLocks noChangeAspect="1"/>
          </p:cNvPicPr>
          <p:nvPr/>
        </p:nvPicPr>
        <p:blipFill rotWithShape="1">
          <a:blip r:embed="rId5" cstate="hqprint">
            <a:extLst>
              <a:ext uri="{BEBA8EAE-BF5A-486C-A8C5-ECC9F3942E4B}">
                <a14:imgProps xmlns:a14="http://schemas.microsoft.com/office/drawing/2010/main">
                  <a14:imgLayer r:embed="rId6">
                    <a14:imgEffect>
                      <a14:backgroundRemoval t="75454" b="100000" l="0" r="100000"/>
                    </a14:imgEffect>
                  </a14:imgLayer>
                </a14:imgProps>
              </a:ext>
              <a:ext uri="{28A0092B-C50C-407E-A947-70E740481C1C}">
                <a14:useLocalDpi xmlns:a14="http://schemas.microsoft.com/office/drawing/2010/main" val="0"/>
              </a:ext>
            </a:extLst>
          </a:blip>
          <a:srcRect t="72754" r="55123"/>
          <a:stretch/>
        </p:blipFill>
        <p:spPr>
          <a:xfrm>
            <a:off x="28770989" y="41593865"/>
            <a:ext cx="3271111" cy="1644873"/>
          </a:xfrm>
          <a:prstGeom prst="rect">
            <a:avLst/>
          </a:prstGeom>
        </p:spPr>
      </p:pic>
    </p:spTree>
    <p:extLst>
      <p:ext uri="{BB962C8B-B14F-4D97-AF65-F5344CB8AC3E}">
        <p14:creationId xmlns:p14="http://schemas.microsoft.com/office/powerpoint/2010/main" val="1084452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840" y="0"/>
            <a:ext cx="32043353" cy="43200637"/>
          </a:xfrm>
          <a:prstGeom prst="rect">
            <a:avLst/>
          </a:prstGeom>
        </p:spPr>
      </p:pic>
    </p:spTree>
    <p:extLst>
      <p:ext uri="{BB962C8B-B14F-4D97-AF65-F5344CB8AC3E}">
        <p14:creationId xmlns:p14="http://schemas.microsoft.com/office/powerpoint/2010/main" val="3471206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29751</TotalTime>
  <Words>380</Words>
  <Application>Microsoft Office PowerPoint</Application>
  <PresentationFormat>Personalizado</PresentationFormat>
  <Paragraphs>24</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Aptos</vt:lpstr>
      <vt:lpstr>Aptos Display</vt:lpstr>
      <vt:lpstr>Arial</vt:lpstr>
      <vt:lpstr>Calibri</vt:lpstr>
      <vt:lpstr>Office Theme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WATER-SOLUBLE KERATIN HYDROLYSATES OBTAINED FROM CHICKEN AND TURKEY FEATHERS TREATED WITH IONIZING RADIATIONS</dc:title>
  <dc:creator>User</dc:creator>
  <cp:lastModifiedBy>Mª Gloria Lobo Rodrigo</cp:lastModifiedBy>
  <cp:revision>34</cp:revision>
  <dcterms:created xsi:type="dcterms:W3CDTF">2024-04-23T14:29:57Z</dcterms:created>
  <dcterms:modified xsi:type="dcterms:W3CDTF">2025-03-16T22:30:46Z</dcterms:modified>
</cp:coreProperties>
</file>