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78" r:id="rId3"/>
  </p:sldIdLst>
  <p:sldSz cx="12192000" cy="6858000"/>
  <p:notesSz cx="7315200" cy="96012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99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54" y="29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684C-9A86-4190-A4DF-34FCB776D17C}" type="datetimeFigureOut">
              <a:rPr lang="es-ES" smtClean="0"/>
              <a:t>16/03/2025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BE25-8FD4-401A-8FB8-2EE8193147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5123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684C-9A86-4190-A4DF-34FCB776D17C}" type="datetimeFigureOut">
              <a:rPr lang="es-ES" smtClean="0"/>
              <a:t>16/03/2025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BE25-8FD4-401A-8FB8-2EE8193147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8118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684C-9A86-4190-A4DF-34FCB776D17C}" type="datetimeFigureOut">
              <a:rPr lang="es-ES" smtClean="0"/>
              <a:t>16/03/2025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BE25-8FD4-401A-8FB8-2EE8193147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422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684C-9A86-4190-A4DF-34FCB776D17C}" type="datetimeFigureOut">
              <a:rPr lang="es-ES" smtClean="0"/>
              <a:t>16/03/2025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BE25-8FD4-401A-8FB8-2EE8193147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367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684C-9A86-4190-A4DF-34FCB776D17C}" type="datetimeFigureOut">
              <a:rPr lang="es-ES" smtClean="0"/>
              <a:t>16/03/2025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BE25-8FD4-401A-8FB8-2EE8193147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5939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684C-9A86-4190-A4DF-34FCB776D17C}" type="datetimeFigureOut">
              <a:rPr lang="es-ES" smtClean="0"/>
              <a:t>16/03/2025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BE25-8FD4-401A-8FB8-2EE8193147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756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684C-9A86-4190-A4DF-34FCB776D17C}" type="datetimeFigureOut">
              <a:rPr lang="es-ES" smtClean="0"/>
              <a:t>16/03/2025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BE25-8FD4-401A-8FB8-2EE8193147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6217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684C-9A86-4190-A4DF-34FCB776D17C}" type="datetimeFigureOut">
              <a:rPr lang="es-ES" smtClean="0"/>
              <a:t>16/03/2025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BE25-8FD4-401A-8FB8-2EE8193147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99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684C-9A86-4190-A4DF-34FCB776D17C}" type="datetimeFigureOut">
              <a:rPr lang="es-ES" smtClean="0"/>
              <a:t>16/03/2025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BE25-8FD4-401A-8FB8-2EE8193147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9656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684C-9A86-4190-A4DF-34FCB776D17C}" type="datetimeFigureOut">
              <a:rPr lang="es-ES" smtClean="0"/>
              <a:t>16/03/2025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BE25-8FD4-401A-8FB8-2EE8193147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5885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684C-9A86-4190-A4DF-34FCB776D17C}" type="datetimeFigureOut">
              <a:rPr lang="es-ES" smtClean="0"/>
              <a:t>16/03/2025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BBE25-8FD4-401A-8FB8-2EE8193147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7305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2684C-9A86-4190-A4DF-34FCB776D17C}" type="datetimeFigureOut">
              <a:rPr lang="es-ES" smtClean="0"/>
              <a:t>16/03/2025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BBE25-8FD4-401A-8FB8-2EE8193147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8131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uadroTexto 26"/>
          <p:cNvSpPr txBox="1"/>
          <p:nvPr/>
        </p:nvSpPr>
        <p:spPr>
          <a:xfrm>
            <a:off x="2053721" y="1384498"/>
            <a:ext cx="8072979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 smtClean="0">
                <a:solidFill>
                  <a:schemeClr val="accent2">
                    <a:lumMod val="75000"/>
                  </a:schemeClr>
                </a:solidFill>
              </a:rPr>
              <a:t>Oral </a:t>
            </a:r>
            <a:r>
              <a:rPr lang="es-ES" sz="4400" dirty="0" err="1" smtClean="0">
                <a:solidFill>
                  <a:schemeClr val="accent2">
                    <a:lumMod val="75000"/>
                  </a:schemeClr>
                </a:solidFill>
              </a:rPr>
              <a:t>presentation</a:t>
            </a:r>
            <a:r>
              <a:rPr lang="es-ES" sz="4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" sz="4400" dirty="0" err="1" smtClean="0">
                <a:solidFill>
                  <a:schemeClr val="accent2">
                    <a:lumMod val="75000"/>
                  </a:schemeClr>
                </a:solidFill>
              </a:rPr>
              <a:t>title</a:t>
            </a:r>
            <a:r>
              <a:rPr lang="es-ES" sz="4400" dirty="0" smtClean="0">
                <a:solidFill>
                  <a:schemeClr val="accent2">
                    <a:lumMod val="75000"/>
                  </a:schemeClr>
                </a:solidFill>
              </a:rPr>
              <a:t> as </a:t>
            </a:r>
            <a:r>
              <a:rPr lang="es-ES" sz="4400" dirty="0" err="1" smtClean="0">
                <a:solidFill>
                  <a:schemeClr val="accent2">
                    <a:lumMod val="75000"/>
                  </a:schemeClr>
                </a:solidFill>
              </a:rPr>
              <a:t>accepted</a:t>
            </a:r>
            <a:endParaRPr lang="es-ES" sz="4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s-ES" dirty="0" err="1" smtClean="0">
                <a:solidFill>
                  <a:schemeClr val="bg1">
                    <a:lumMod val="65000"/>
                  </a:schemeClr>
                </a:solidFill>
              </a:rPr>
              <a:t>Type</a:t>
            </a:r>
            <a:r>
              <a:rPr lang="es-ES" dirty="0" smtClean="0">
                <a:solidFill>
                  <a:schemeClr val="bg1">
                    <a:lumMod val="65000"/>
                  </a:schemeClr>
                </a:solidFill>
              </a:rPr>
              <a:t> of </a:t>
            </a:r>
            <a:r>
              <a:rPr lang="es-ES" dirty="0" err="1" smtClean="0">
                <a:solidFill>
                  <a:schemeClr val="bg1">
                    <a:lumMod val="65000"/>
                  </a:schemeClr>
                </a:solidFill>
              </a:rPr>
              <a:t>letter</a:t>
            </a:r>
            <a:r>
              <a:rPr lang="es-ES" dirty="0" smtClean="0">
                <a:solidFill>
                  <a:schemeClr val="bg1">
                    <a:lumMod val="65000"/>
                  </a:schemeClr>
                </a:solidFill>
              </a:rPr>
              <a:t>: Calibri, </a:t>
            </a:r>
            <a:r>
              <a:rPr lang="es-ES" dirty="0" err="1" smtClean="0">
                <a:solidFill>
                  <a:schemeClr val="bg1">
                    <a:lumMod val="65000"/>
                  </a:schemeClr>
                </a:solidFill>
              </a:rPr>
              <a:t>size</a:t>
            </a:r>
            <a:r>
              <a:rPr lang="es-ES" dirty="0" smtClean="0">
                <a:solidFill>
                  <a:schemeClr val="bg1">
                    <a:lumMod val="65000"/>
                  </a:schemeClr>
                </a:solidFill>
              </a:rPr>
              <a:t> 44.</a:t>
            </a:r>
            <a:endParaRPr lang="es-E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7806873" y="3631667"/>
            <a:ext cx="33295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err="1" smtClean="0">
                <a:solidFill>
                  <a:schemeClr val="accent2">
                    <a:lumMod val="75000"/>
                  </a:schemeClr>
                </a:solidFill>
              </a:rPr>
              <a:t>Author´s</a:t>
            </a:r>
            <a:r>
              <a:rPr lang="es-E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" sz="2400" dirty="0" err="1" smtClean="0">
                <a:solidFill>
                  <a:schemeClr val="accent2">
                    <a:lumMod val="75000"/>
                  </a:schemeClr>
                </a:solidFill>
              </a:rPr>
              <a:t>name</a:t>
            </a:r>
            <a:r>
              <a:rPr lang="es-E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" sz="2400" dirty="0" err="1" smtClean="0">
                <a:solidFill>
                  <a:schemeClr val="accent2">
                    <a:lumMod val="75000"/>
                  </a:schemeClr>
                </a:solidFill>
              </a:rPr>
              <a:t>last</a:t>
            </a:r>
            <a:r>
              <a:rPr lang="es-E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" sz="2400" dirty="0" err="1" smtClean="0">
                <a:solidFill>
                  <a:schemeClr val="accent2">
                    <a:lumMod val="75000"/>
                  </a:schemeClr>
                </a:solidFill>
              </a:rPr>
              <a:t>name</a:t>
            </a:r>
            <a:endParaRPr lang="es-ES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ES" sz="2400" dirty="0" err="1" smtClean="0">
                <a:solidFill>
                  <a:schemeClr val="accent2">
                    <a:lumMod val="75000"/>
                  </a:schemeClr>
                </a:solidFill>
              </a:rPr>
              <a:t>Affilation</a:t>
            </a:r>
            <a:endParaRPr lang="es-ES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ES" sz="2400" dirty="0" smtClean="0">
                <a:solidFill>
                  <a:schemeClr val="accent2">
                    <a:lumMod val="75000"/>
                  </a:schemeClr>
                </a:solidFill>
              </a:rPr>
              <a:t>Email</a:t>
            </a:r>
          </a:p>
          <a:p>
            <a:r>
              <a:rPr lang="es-ES" dirty="0" err="1" smtClean="0">
                <a:solidFill>
                  <a:schemeClr val="bg1">
                    <a:lumMod val="65000"/>
                  </a:schemeClr>
                </a:solidFill>
              </a:rPr>
              <a:t>Type</a:t>
            </a:r>
            <a:r>
              <a:rPr lang="es-ES" dirty="0" smtClean="0">
                <a:solidFill>
                  <a:schemeClr val="bg1">
                    <a:lumMod val="65000"/>
                  </a:schemeClr>
                </a:solidFill>
              </a:rPr>
              <a:t> of </a:t>
            </a:r>
            <a:r>
              <a:rPr lang="es-ES" dirty="0" err="1" smtClean="0">
                <a:solidFill>
                  <a:schemeClr val="bg1">
                    <a:lumMod val="65000"/>
                  </a:schemeClr>
                </a:solidFill>
              </a:rPr>
              <a:t>letter</a:t>
            </a:r>
            <a:r>
              <a:rPr lang="es-ES" dirty="0" smtClean="0">
                <a:solidFill>
                  <a:schemeClr val="bg1">
                    <a:lumMod val="65000"/>
                  </a:schemeClr>
                </a:solidFill>
              </a:rPr>
              <a:t>: </a:t>
            </a:r>
            <a:r>
              <a:rPr lang="es-ES" dirty="0" smtClean="0">
                <a:solidFill>
                  <a:schemeClr val="bg1">
                    <a:lumMod val="65000"/>
                  </a:schemeClr>
                </a:solidFill>
              </a:rPr>
              <a:t>Calibri, </a:t>
            </a:r>
            <a:r>
              <a:rPr lang="es-ES" dirty="0" err="1" smtClean="0">
                <a:solidFill>
                  <a:schemeClr val="bg1">
                    <a:lumMod val="65000"/>
                  </a:schemeClr>
                </a:solidFill>
              </a:rPr>
              <a:t>size</a:t>
            </a:r>
            <a:r>
              <a:rPr lang="es-E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s-ES" dirty="0" smtClean="0">
                <a:solidFill>
                  <a:schemeClr val="bg1">
                    <a:lumMod val="65000"/>
                  </a:schemeClr>
                </a:solidFill>
              </a:rPr>
              <a:t>24</a:t>
            </a:r>
            <a:endParaRPr lang="es-E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6037442" y="3893989"/>
            <a:ext cx="1711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>
                <a:solidFill>
                  <a:schemeClr val="accent2">
                    <a:lumMod val="75000"/>
                  </a:schemeClr>
                </a:solidFill>
              </a:rPr>
              <a:t>Affiliation´s</a:t>
            </a:r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 logo</a:t>
            </a:r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57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744686" y="1664125"/>
            <a:ext cx="4702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Use Calibri font with a size larger than 20. Please duplicate this slide as needed.</a:t>
            </a:r>
            <a:endParaRPr lang="es-ES" sz="2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83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2302</TotalTime>
  <Words>47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Mª Gloria Lobo Rodrigo</dc:creator>
  <cp:lastModifiedBy>Mª Gloria Lobo Rodrigo</cp:lastModifiedBy>
  <cp:revision>35</cp:revision>
  <cp:lastPrinted>2025-03-11T16:54:50Z</cp:lastPrinted>
  <dcterms:created xsi:type="dcterms:W3CDTF">2025-03-10T11:30:06Z</dcterms:created>
  <dcterms:modified xsi:type="dcterms:W3CDTF">2025-03-16T21:57:09Z</dcterms:modified>
</cp:coreProperties>
</file>